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changesInfos/changesInfo1.xml" ContentType="application/vnd.ms-powerpoint.changesinfo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  <p:sldMasterId id="2147483756" r:id="rId2"/>
  </p:sldMasterIdLst>
  <p:notesMasterIdLst>
    <p:notesMasterId r:id="rId16"/>
  </p:notesMasterIdLst>
  <p:sldIdLst>
    <p:sldId id="277" r:id="rId3"/>
    <p:sldId id="278" r:id="rId4"/>
    <p:sldId id="297" r:id="rId5"/>
    <p:sldId id="284" r:id="rId6"/>
    <p:sldId id="282" r:id="rId7"/>
    <p:sldId id="298" r:id="rId8"/>
    <p:sldId id="300" r:id="rId9"/>
    <p:sldId id="301" r:id="rId10"/>
    <p:sldId id="299" r:id="rId11"/>
    <p:sldId id="295" r:id="rId12"/>
    <p:sldId id="302" r:id="rId13"/>
    <p:sldId id="303" r:id="rId14"/>
    <p:sldId id="304" r:id="rId1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BA20"/>
    <a:srgbClr val="FF66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07" autoAdjust="0"/>
    <p:restoredTop sz="94571" autoAdjust="0"/>
  </p:normalViewPr>
  <p:slideViewPr>
    <p:cSldViewPr>
      <p:cViewPr varScale="1">
        <p:scale>
          <a:sx n="100" d="100"/>
          <a:sy n="100" d="100"/>
        </p:scale>
        <p:origin x="-160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microsoft.com/office/2016/11/relationships/changesInfo" Target="changesInfos/changesInfo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君の 名は" userId="d245b5d61854601e" providerId="LiveId" clId="{310D8677-E951-D448-B437-4764CE8E4128}"/>
    <pc:docChg chg="delSld">
      <pc:chgData name="君の 名は" userId="d245b5d61854601e" providerId="LiveId" clId="{310D8677-E951-D448-B437-4764CE8E4128}" dt="2019-06-23T04:35:02.844" v="2" actId="2696"/>
      <pc:docMkLst>
        <pc:docMk/>
      </pc:docMkLst>
      <pc:sldChg chg="del">
        <pc:chgData name="君の 名は" userId="d245b5d61854601e" providerId="LiveId" clId="{310D8677-E951-D448-B437-4764CE8E4128}" dt="2019-06-23T04:34:57.496" v="0" actId="2696"/>
        <pc:sldMkLst>
          <pc:docMk/>
          <pc:sldMk cId="0" sldId="256"/>
        </pc:sldMkLst>
      </pc:sldChg>
      <pc:sldChg chg="del">
        <pc:chgData name="君の 名は" userId="d245b5d61854601e" providerId="LiveId" clId="{310D8677-E951-D448-B437-4764CE8E4128}" dt="2019-06-23T04:35:00.321" v="1" actId="2696"/>
        <pc:sldMkLst>
          <pc:docMk/>
          <pc:sldMk cId="887448153" sldId="271"/>
        </pc:sldMkLst>
      </pc:sldChg>
      <pc:sldChg chg="del">
        <pc:chgData name="君の 名は" userId="d245b5d61854601e" providerId="LiveId" clId="{310D8677-E951-D448-B437-4764CE8E4128}" dt="2019-06-23T04:35:02.844" v="2" actId="2696"/>
        <pc:sldMkLst>
          <pc:docMk/>
          <pc:sldMk cId="1155202098" sldId="27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057248-4FB1-4CB0-AEF9-58C6AA9E2AE0}" type="datetimeFigureOut">
              <a:rPr kumimoji="1" lang="ja-JP" altLang="en-US" smtClean="0"/>
              <a:pPr/>
              <a:t>2021/6/15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B4EFA5-01F5-457D-9EB2-E6B0180A2EA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39479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/>
              <a:t>マスタ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239BBDF-549F-4166-84AC-FF8950652DA3}" type="datetimeFigureOut">
              <a:rPr kumimoji="1" lang="ja-JP" altLang="en-US" smtClean="0"/>
              <a:pPr/>
              <a:t>2021/6/15</a:t>
            </a:fld>
            <a:endParaRPr kumimoji="1" lang="ja-JP" altLang="en-US" dirty="0"/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 dirty="0"/>
          </a:p>
        </p:txBody>
      </p:sp>
      <p:sp>
        <p:nvSpPr>
          <p:cNvPr id="27" name="スライド番号プレースホル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4CA8C8D-5FBA-42E7-9FD2-8090B12CB83C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BBDF-549F-4166-84AC-FF8950652DA3}" type="datetimeFigureOut">
              <a:rPr kumimoji="1" lang="ja-JP" altLang="en-US" smtClean="0"/>
              <a:pPr/>
              <a:t>2021/6/15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A8C8D-5FBA-42E7-9FD2-8090B12CB83C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BBDF-549F-4166-84AC-FF8950652DA3}" type="datetimeFigureOut">
              <a:rPr kumimoji="1" lang="ja-JP" altLang="en-US" smtClean="0"/>
              <a:pPr/>
              <a:t>2021/6/15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A8C8D-5FBA-42E7-9FD2-8090B12CB83C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BBDF-549F-4166-84AC-FF8950652DA3}" type="datetimeFigureOut">
              <a:rPr kumimoji="1" lang="ja-JP" altLang="en-US" smtClean="0"/>
              <a:pPr/>
              <a:t>2021/6/15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A8C8D-5FBA-42E7-9FD2-8090B12CB83C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BBDF-549F-4166-84AC-FF8950652DA3}" type="datetimeFigureOut">
              <a:rPr kumimoji="1" lang="ja-JP" altLang="en-US" smtClean="0"/>
              <a:pPr/>
              <a:t>2021/6/15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A8C8D-5FBA-42E7-9FD2-8090B12CB83C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BBDF-549F-4166-84AC-FF8950652DA3}" type="datetimeFigureOut">
              <a:rPr kumimoji="1" lang="ja-JP" altLang="en-US" smtClean="0"/>
              <a:pPr/>
              <a:t>2021/6/15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A8C8D-5FBA-42E7-9FD2-8090B12CB83C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BBDF-549F-4166-84AC-FF8950652DA3}" type="datetimeFigureOut">
              <a:rPr kumimoji="1" lang="ja-JP" altLang="en-US" smtClean="0"/>
              <a:pPr/>
              <a:t>2021/6/15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A8C8D-5FBA-42E7-9FD2-8090B12CB83C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BBDF-549F-4166-84AC-FF8950652DA3}" type="datetimeFigureOut">
              <a:rPr kumimoji="1" lang="ja-JP" altLang="en-US" smtClean="0"/>
              <a:pPr/>
              <a:t>2021/6/15</a:t>
            </a:fld>
            <a:endParaRPr kumimoji="1" lang="ja-JP" altLang="en-US" dirty="0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A8C8D-5FBA-42E7-9FD2-8090B12CB83C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BBDF-549F-4166-84AC-FF8950652DA3}" type="datetimeFigureOut">
              <a:rPr kumimoji="1" lang="ja-JP" altLang="en-US" smtClean="0"/>
              <a:pPr/>
              <a:t>2021/6/15</a:t>
            </a:fld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A8C8D-5FBA-42E7-9FD2-8090B12CB83C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BBDF-549F-4166-84AC-FF8950652DA3}" type="datetimeFigureOut">
              <a:rPr kumimoji="1" lang="ja-JP" altLang="en-US" smtClean="0"/>
              <a:pPr/>
              <a:t>2021/6/15</a:t>
            </a:fld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A8C8D-5FBA-42E7-9FD2-8090B12CB83C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BBDF-549F-4166-84AC-FF8950652DA3}" type="datetimeFigureOut">
              <a:rPr kumimoji="1" lang="ja-JP" altLang="en-US" smtClean="0"/>
              <a:pPr/>
              <a:t>2021/6/15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A8C8D-5FBA-42E7-9FD2-8090B12CB83C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BBDF-549F-4166-84AC-FF8950652DA3}" type="datetimeFigureOut">
              <a:rPr kumimoji="1" lang="ja-JP" altLang="en-US" smtClean="0"/>
              <a:pPr/>
              <a:t>2021/6/15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A8C8D-5FBA-42E7-9FD2-8090B12CB83C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BBDF-549F-4166-84AC-FF8950652DA3}" type="datetimeFigureOut">
              <a:rPr kumimoji="1" lang="ja-JP" altLang="en-US" smtClean="0"/>
              <a:pPr/>
              <a:t>2021/6/15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A8C8D-5FBA-42E7-9FD2-8090B12CB83C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BBDF-549F-4166-84AC-FF8950652DA3}" type="datetimeFigureOut">
              <a:rPr kumimoji="1" lang="ja-JP" altLang="en-US" smtClean="0"/>
              <a:pPr/>
              <a:t>2021/6/15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A8C8D-5FBA-42E7-9FD2-8090B12CB83C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BBDF-549F-4166-84AC-FF8950652DA3}" type="datetimeFigureOut">
              <a:rPr kumimoji="1" lang="ja-JP" altLang="en-US" smtClean="0"/>
              <a:pPr/>
              <a:t>2021/6/15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A8C8D-5FBA-42E7-9FD2-8090B12CB83C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BBDF-549F-4166-84AC-FF8950652DA3}" type="datetimeFigureOut">
              <a:rPr kumimoji="1" lang="ja-JP" altLang="en-US" smtClean="0"/>
              <a:pPr/>
              <a:t>2021/6/15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A8C8D-5FBA-42E7-9FD2-8090B12CB83C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BBDF-549F-4166-84AC-FF8950652DA3}" type="datetimeFigureOut">
              <a:rPr kumimoji="1" lang="ja-JP" altLang="en-US" smtClean="0"/>
              <a:pPr/>
              <a:t>2021/6/15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A8C8D-5FBA-42E7-9FD2-8090B12CB83C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/>
              <a:t>マスタ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/>
              <a:t>マスタ テキストの書式設定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BBDF-549F-4166-84AC-FF8950652DA3}" type="datetimeFigureOut">
              <a:rPr kumimoji="1" lang="ja-JP" altLang="en-US" smtClean="0"/>
              <a:pPr/>
              <a:t>2021/6/15</a:t>
            </a:fld>
            <a:endParaRPr kumimoji="1" lang="ja-JP" altLang="en-US" dirty="0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A8C8D-5FBA-42E7-9FD2-8090B12CB83C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BBDF-549F-4166-84AC-FF8950652DA3}" type="datetimeFigureOut">
              <a:rPr kumimoji="1" lang="ja-JP" altLang="en-US" smtClean="0"/>
              <a:pPr/>
              <a:t>2021/6/15</a:t>
            </a:fld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A8C8D-5FBA-42E7-9FD2-8090B12CB83C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9BBDF-549F-4166-84AC-FF8950652DA3}" type="datetimeFigureOut">
              <a:rPr kumimoji="1" lang="ja-JP" altLang="en-US" smtClean="0"/>
              <a:pPr/>
              <a:t>2021/6/15</a:t>
            </a:fld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A8C8D-5FBA-42E7-9FD2-8090B12CB83C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3239BBDF-549F-4166-84AC-FF8950652DA3}" type="datetimeFigureOut">
              <a:rPr kumimoji="1" lang="ja-JP" altLang="en-US" smtClean="0"/>
              <a:pPr/>
              <a:t>2021/6/15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A8C8D-5FBA-42E7-9FD2-8090B12CB83C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/>
              <a:t>マスタ テキストの書式設定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dirty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239BBDF-549F-4166-84AC-FF8950652DA3}" type="datetimeFigureOut">
              <a:rPr kumimoji="1" lang="ja-JP" altLang="en-US" smtClean="0"/>
              <a:pPr/>
              <a:t>2021/6/15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4CA8C8D-5FBA-42E7-9FD2-8090B12CB83C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0" name="テキスト プレースホル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/>
              <a:t>マスタ テキストの書式設定</a:t>
            </a:r>
          </a:p>
          <a:p>
            <a:pPr lvl="1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2 </a:t>
            </a:r>
            <a:r>
              <a:rPr kumimoji="0" lang="ja-JP" altLang="en-US"/>
              <a:t>レベル</a:t>
            </a:r>
          </a:p>
          <a:p>
            <a:pPr lvl="2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3 </a:t>
            </a:r>
            <a:r>
              <a:rPr kumimoji="0" lang="ja-JP" altLang="en-US"/>
              <a:t>レベル</a:t>
            </a:r>
          </a:p>
          <a:p>
            <a:pPr lvl="3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4 </a:t>
            </a:r>
            <a:r>
              <a:rPr kumimoji="0" lang="ja-JP" altLang="en-US"/>
              <a:t>レベル</a:t>
            </a:r>
          </a:p>
          <a:p>
            <a:pPr lvl="4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5 </a:t>
            </a:r>
            <a:r>
              <a:rPr kumimoji="0" lang="ja-JP" altLang="en-US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239BBDF-549F-4166-84AC-FF8950652DA3}" type="datetimeFigureOut">
              <a:rPr kumimoji="1" lang="ja-JP" altLang="en-US" smtClean="0"/>
              <a:pPr/>
              <a:t>2021/6/15</a:t>
            </a:fld>
            <a:endParaRPr kumimoji="1" lang="ja-JP" altLang="en-US" dirty="0"/>
          </a:p>
        </p:txBody>
      </p:sp>
      <p:sp>
        <p:nvSpPr>
          <p:cNvPr id="22" name="フッター プレースホル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 dirty="0"/>
          </a:p>
        </p:txBody>
      </p:sp>
      <p:sp>
        <p:nvSpPr>
          <p:cNvPr id="18" name="スライド番号プレースホル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4CA8C8D-5FBA-42E7-9FD2-8090B12CB83C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9BBDF-549F-4166-84AC-FF8950652DA3}" type="datetimeFigureOut">
              <a:rPr kumimoji="1" lang="ja-JP" altLang="en-US" smtClean="0"/>
              <a:pPr/>
              <a:t>2021/6/15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A8C8D-5FBA-42E7-9FD2-8090B12CB83C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7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829761"/>
          </a:xfrm>
          <a:solidFill>
            <a:srgbClr val="FFFF00"/>
          </a:solidFill>
        </p:spPr>
        <p:txBody>
          <a:bodyPr anchor="ctr" anchorCtr="0">
            <a:normAutofit/>
          </a:bodyPr>
          <a:lstStyle/>
          <a:p>
            <a:pPr algn="ctr"/>
            <a:r>
              <a:rPr kumimoji="1" lang="ja-JP" altLang="en-US" dirty="0" smtClean="0">
                <a:solidFill>
                  <a:srgbClr val="FF66FF"/>
                </a:solidFill>
                <a:latin typeface="HGP創英角ﾎﾟｯﾌﾟ体" pitchFamily="50" charset="-128"/>
                <a:ea typeface="HGP創英角ﾎﾟｯﾌﾟ体" pitchFamily="50" charset="-128"/>
              </a:rPr>
              <a:t>スマホ</a:t>
            </a:r>
            <a:r>
              <a:rPr lang="ja-JP" altLang="en-US" dirty="0" smtClean="0">
                <a:solidFill>
                  <a:srgbClr val="FF66FF"/>
                </a:solidFill>
                <a:latin typeface="HGP創英角ﾎﾟｯﾌﾟ体" pitchFamily="50" charset="-128"/>
                <a:ea typeface="HGP創英角ﾎﾟｯﾌﾟ体" pitchFamily="50" charset="-128"/>
              </a:rPr>
              <a:t>の仕組み</a:t>
            </a:r>
            <a:r>
              <a:rPr lang="ja-JP" altLang="en-US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上級編♪</a:t>
            </a:r>
            <a:r>
              <a:rPr lang="en-US" altLang="ja-JP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/>
            </a:r>
            <a:br>
              <a:rPr lang="en-US" altLang="ja-JP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パソコン</a:t>
            </a:r>
            <a:r>
              <a:rPr lang="ja-JP" altLang="en-US" dirty="0" smtClean="0">
                <a:solidFill>
                  <a:schemeClr val="tx1"/>
                </a:solidFill>
                <a:latin typeface="HGP創英角ﾎﾟｯﾌﾟ体" pitchFamily="50" charset="-128"/>
                <a:ea typeface="HGP創英角ﾎﾟｯﾌﾟ体" pitchFamily="50" charset="-128"/>
              </a:rPr>
              <a:t>と</a:t>
            </a:r>
            <a:r>
              <a:rPr lang="ja-JP" altLang="en-US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スマホ</a:t>
            </a:r>
            <a:r>
              <a:rPr lang="ja-JP" altLang="en-US" dirty="0" smtClean="0">
                <a:solidFill>
                  <a:schemeClr val="tx1"/>
                </a:solidFill>
                <a:latin typeface="HGP創英角ﾎﾟｯﾌﾟ体" pitchFamily="50" charset="-128"/>
                <a:ea typeface="HGP創英角ﾎﾟｯﾌﾟ体" pitchFamily="50" charset="-128"/>
              </a:rPr>
              <a:t>の関係</a:t>
            </a:r>
            <a:endParaRPr kumimoji="1" lang="ja-JP" altLang="en-US" dirty="0">
              <a:solidFill>
                <a:schemeClr val="tx1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5841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コンテンツ プレースホルダ 1">
            <a:extLst>
              <a:ext uri="{FF2B5EF4-FFF2-40B4-BE49-F238E27FC236}">
                <a16:creationId xmlns="" xmlns:a16="http://schemas.microsoft.com/office/drawing/2014/main" id="{6D66D6BC-E6BF-3049-85C1-BF246AF460CD}"/>
              </a:ext>
            </a:extLst>
          </p:cNvPr>
          <p:cNvSpPr txBox="1">
            <a:spLocks/>
          </p:cNvSpPr>
          <p:nvPr/>
        </p:nvSpPr>
        <p:spPr>
          <a:xfrm>
            <a:off x="0" y="1556792"/>
            <a:ext cx="9144000" cy="5301208"/>
          </a:xfrm>
          <a:prstGeom prst="rect">
            <a:avLst/>
          </a:prstGeom>
          <a:solidFill>
            <a:schemeClr val="bg1"/>
          </a:solidFill>
        </p:spPr>
        <p:txBody>
          <a:bodyPr vert="horz" anchor="ctr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220" indent="0" algn="ctr">
              <a:buNone/>
            </a:pPr>
            <a:r>
              <a:rPr lang="ja-JP" altLang="en-US" sz="6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以前お伝えした</a:t>
            </a:r>
            <a:endParaRPr lang="en-US" altLang="ja-JP" sz="60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/>
            </a:endParaRPr>
          </a:p>
          <a:p>
            <a:pPr marL="109220" indent="0" algn="ctr">
              <a:buNone/>
            </a:pPr>
            <a:endParaRPr lang="en-US" altLang="ja-JP" sz="20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/>
            </a:endParaRPr>
          </a:p>
          <a:p>
            <a:pPr marL="109220" indent="0" algn="ctr">
              <a:buNone/>
            </a:pPr>
            <a:r>
              <a:rPr lang="en-US" altLang="ja-JP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【</a:t>
            </a:r>
            <a:r>
              <a:rPr lang="en-US" altLang="ja-JP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Google</a:t>
            </a:r>
            <a:r>
              <a:rPr lang="ja-JP" alt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社</a:t>
            </a:r>
            <a:r>
              <a:rPr lang="en-US" altLang="ja-JP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】</a:t>
            </a:r>
            <a:r>
              <a:rPr lang="en-US" altLang="ja-JP" sz="3600" dirty="0" smtClean="0">
                <a:solidFill>
                  <a:srgbClr val="FF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=</a:t>
            </a:r>
            <a:r>
              <a:rPr lang="en-US" altLang="ja-JP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【</a:t>
            </a:r>
            <a:r>
              <a:rPr lang="en-US" altLang="ja-JP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Google</a:t>
            </a:r>
            <a:r>
              <a:rPr lang="ja-JP" alt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フォト</a:t>
            </a:r>
            <a:r>
              <a:rPr lang="en-US" altLang="ja-JP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】</a:t>
            </a:r>
            <a:r>
              <a:rPr lang="en-US" altLang="ja-JP" sz="3600" dirty="0" smtClean="0">
                <a:solidFill>
                  <a:srgbClr val="FF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=</a:t>
            </a:r>
            <a:r>
              <a:rPr lang="en-US" altLang="ja-JP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【</a:t>
            </a:r>
            <a:r>
              <a:rPr lang="en-US" altLang="ja-JP" sz="3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15</a:t>
            </a:r>
            <a:r>
              <a:rPr lang="en-US" altLang="ja-JP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GB</a:t>
            </a:r>
            <a:r>
              <a:rPr lang="ja-JP" altLang="en-US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まで</a:t>
            </a:r>
            <a:r>
              <a:rPr lang="en-US" altLang="ja-JP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】</a:t>
            </a:r>
          </a:p>
          <a:p>
            <a:pPr marL="109220" indent="0" algn="ctr">
              <a:buNone/>
            </a:pPr>
            <a:r>
              <a:rPr lang="en-US" altLang="ja-JP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【</a:t>
            </a:r>
            <a:r>
              <a:rPr lang="en-US" altLang="ja-JP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Appel</a:t>
            </a:r>
            <a:r>
              <a:rPr lang="ja-JP" alt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社</a:t>
            </a:r>
            <a:r>
              <a:rPr lang="en-US" altLang="ja-JP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】</a:t>
            </a:r>
            <a:r>
              <a:rPr lang="en-US" altLang="ja-JP" sz="3600" dirty="0" smtClean="0">
                <a:solidFill>
                  <a:srgbClr val="FF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=</a:t>
            </a:r>
            <a:r>
              <a:rPr lang="en-US" altLang="ja-JP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【</a:t>
            </a:r>
            <a:r>
              <a:rPr lang="en-US" altLang="ja-JP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iCloud</a:t>
            </a:r>
            <a:r>
              <a:rPr lang="en-US" altLang="ja-JP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】</a:t>
            </a:r>
            <a:r>
              <a:rPr lang="en-US" altLang="ja-JP" sz="3600" dirty="0" smtClean="0">
                <a:solidFill>
                  <a:srgbClr val="FF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=</a:t>
            </a:r>
            <a:r>
              <a:rPr lang="en-US" altLang="ja-JP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【</a:t>
            </a:r>
            <a:r>
              <a:rPr lang="en-US" altLang="ja-JP" sz="3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5GB</a:t>
            </a:r>
            <a:r>
              <a:rPr lang="ja-JP" altLang="en-US" sz="3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まで</a:t>
            </a:r>
            <a:r>
              <a:rPr lang="en-US" altLang="ja-JP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】</a:t>
            </a:r>
          </a:p>
          <a:p>
            <a:pPr marL="109220" indent="0" algn="ctr">
              <a:buNone/>
            </a:pPr>
            <a:endParaRPr lang="en-US" altLang="ja-JP" sz="18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/>
            </a:endParaRPr>
          </a:p>
          <a:p>
            <a:pPr marL="109220" indent="0" algn="ctr">
              <a:buFont typeface="Wingdings 3"/>
              <a:buNone/>
            </a:pPr>
            <a:r>
              <a:rPr lang="ja-JP" alt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バックアップ等も、実は</a:t>
            </a:r>
            <a:endParaRPr lang="en-US" altLang="ja-JP" sz="5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/>
            </a:endParaRPr>
          </a:p>
          <a:p>
            <a:pPr marL="109220" indent="0" algn="ctr">
              <a:buFont typeface="Wingdings 3"/>
              <a:buNone/>
            </a:pPr>
            <a:r>
              <a:rPr lang="ja-JP" altLang="en-US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クラウドサービス</a:t>
            </a:r>
            <a:r>
              <a:rPr lang="ja-JP" alt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の一種です♪</a:t>
            </a:r>
            <a:endParaRPr lang="en-US" altLang="ja-JP" sz="5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/>
            </a:endParaRPr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683568" y="188640"/>
            <a:ext cx="7772400" cy="1368151"/>
          </a:xfrm>
          <a:prstGeom prst="rect">
            <a:avLst/>
          </a:prstGeom>
          <a:solidFill>
            <a:srgbClr val="FFFF00"/>
          </a:solidFill>
        </p:spPr>
        <p:txBody>
          <a:bodyPr vert="horz" rtlCol="0" anchor="ctr" anchorCtr="0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1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ja-JP" altLang="en-US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パソコン</a:t>
            </a:r>
            <a:r>
              <a:rPr lang="ja-JP" altLang="en-US" dirty="0" smtClean="0">
                <a:solidFill>
                  <a:schemeClr val="tx1"/>
                </a:solidFill>
                <a:latin typeface="HGP創英角ﾎﾟｯﾌﾟ体" pitchFamily="50" charset="-128"/>
                <a:ea typeface="HGP創英角ﾎﾟｯﾌﾟ体" pitchFamily="50" charset="-128"/>
              </a:rPr>
              <a:t>と</a:t>
            </a:r>
            <a:r>
              <a:rPr lang="ja-JP" altLang="en-US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スマホ</a:t>
            </a:r>
            <a:r>
              <a:rPr lang="ja-JP" altLang="en-US" dirty="0" smtClean="0">
                <a:solidFill>
                  <a:schemeClr val="tx1"/>
                </a:solidFill>
                <a:latin typeface="HGP創英角ﾎﾟｯﾌﾟ体" pitchFamily="50" charset="-128"/>
                <a:ea typeface="HGP創英角ﾎﾟｯﾌﾟ体" pitchFamily="50" charset="-128"/>
              </a:rPr>
              <a:t>の関係</a:t>
            </a:r>
            <a:endParaRPr lang="en-US" altLang="ja-JP" dirty="0" smtClean="0">
              <a:solidFill>
                <a:schemeClr val="tx1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811268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コンテンツ プレースホルダ 1">
            <a:extLst>
              <a:ext uri="{FF2B5EF4-FFF2-40B4-BE49-F238E27FC236}">
                <a16:creationId xmlns="" xmlns:a16="http://schemas.microsoft.com/office/drawing/2014/main" id="{6D66D6BC-E6BF-3049-85C1-BF246AF460CD}"/>
              </a:ext>
            </a:extLst>
          </p:cNvPr>
          <p:cNvSpPr txBox="1">
            <a:spLocks/>
          </p:cNvSpPr>
          <p:nvPr/>
        </p:nvSpPr>
        <p:spPr>
          <a:xfrm>
            <a:off x="-15173" y="4791916"/>
            <a:ext cx="9144000" cy="1733428"/>
          </a:xfrm>
          <a:prstGeom prst="rect">
            <a:avLst/>
          </a:prstGeom>
          <a:solidFill>
            <a:schemeClr val="bg1"/>
          </a:solidFill>
        </p:spPr>
        <p:txBody>
          <a:bodyPr vert="horz" anchor="ctr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220" indent="0" algn="ctr">
              <a:buFont typeface="Wingdings 3"/>
              <a:buNone/>
            </a:pPr>
            <a:r>
              <a:rPr lang="en-US" altLang="ja-JP" sz="5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【</a:t>
            </a:r>
            <a:r>
              <a:rPr lang="ja-JP" altLang="en-US" sz="5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パソコン</a:t>
            </a:r>
            <a:r>
              <a:rPr lang="en-US" altLang="ja-JP" sz="5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】</a:t>
            </a:r>
            <a:r>
              <a:rPr lang="ja-JP" altLang="en-US" sz="5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用</a:t>
            </a:r>
            <a:r>
              <a:rPr lang="ja-JP" altLang="en-US" sz="5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に</a:t>
            </a:r>
            <a:r>
              <a:rPr lang="ja-JP" alt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ネット画面変換</a:t>
            </a:r>
            <a:endParaRPr lang="en-US" altLang="ja-JP" sz="5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/>
            </a:endParaRPr>
          </a:p>
          <a:p>
            <a:pPr marL="109220" indent="0" algn="ctr">
              <a:buFont typeface="Wingdings 3"/>
              <a:buNone/>
            </a:pPr>
            <a:r>
              <a:rPr lang="en-US" altLang="ja-JP" sz="5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【</a:t>
            </a:r>
            <a:r>
              <a:rPr lang="ja-JP" altLang="en-US" sz="5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スマホ</a:t>
            </a:r>
            <a:r>
              <a:rPr lang="en-US" altLang="ja-JP" sz="5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】</a:t>
            </a:r>
            <a:r>
              <a:rPr lang="ja-JP" altLang="en-US" sz="5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用</a:t>
            </a:r>
            <a:r>
              <a:rPr lang="ja-JP" altLang="en-US" sz="5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に</a:t>
            </a:r>
            <a:r>
              <a:rPr lang="ja-JP" alt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のネット画面変換</a:t>
            </a:r>
            <a:endParaRPr lang="en-US" altLang="ja-JP" sz="5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/>
            </a:endParaRPr>
          </a:p>
        </p:txBody>
      </p:sp>
      <p:sp>
        <p:nvSpPr>
          <p:cNvPr id="5" name="コンテンツ プレースホルダ 1">
            <a:extLst>
              <a:ext uri="{FF2B5EF4-FFF2-40B4-BE49-F238E27FC236}">
                <a16:creationId xmlns="" xmlns:a16="http://schemas.microsoft.com/office/drawing/2014/main" id="{6D66D6BC-E6BF-3049-85C1-BF246AF460CD}"/>
              </a:ext>
            </a:extLst>
          </p:cNvPr>
          <p:cNvSpPr txBox="1">
            <a:spLocks/>
          </p:cNvSpPr>
          <p:nvPr/>
        </p:nvSpPr>
        <p:spPr>
          <a:xfrm>
            <a:off x="0" y="2636912"/>
            <a:ext cx="9144000" cy="206608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anchor="ctr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220" indent="0" algn="ctr">
              <a:buFont typeface="Wingdings 3"/>
              <a:buNone/>
            </a:pPr>
            <a:r>
              <a:rPr lang="ja-JP" altLang="en-US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パソコン、スマホ、</a:t>
            </a:r>
            <a:r>
              <a:rPr lang="ja-JP" alt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の</a:t>
            </a:r>
            <a:r>
              <a:rPr lang="ja-JP" altLang="en-US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画面サイズ</a:t>
            </a:r>
            <a:r>
              <a:rPr lang="ja-JP" alt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に</a:t>
            </a:r>
            <a:endParaRPr lang="en-US" altLang="ja-JP" sz="4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/>
            </a:endParaRPr>
          </a:p>
          <a:p>
            <a:pPr marL="109220" indent="0" algn="ctr">
              <a:buFont typeface="Wingdings 3"/>
              <a:buNone/>
            </a:pPr>
            <a:r>
              <a:rPr lang="ja-JP" alt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自動で変換されて見やすく表示♪</a:t>
            </a:r>
          </a:p>
        </p:txBody>
      </p:sp>
      <p:sp>
        <p:nvSpPr>
          <p:cNvPr id="7" name="コンテンツ プレースホルダ 1">
            <a:extLst>
              <a:ext uri="{FF2B5EF4-FFF2-40B4-BE49-F238E27FC236}">
                <a16:creationId xmlns="" xmlns:a16="http://schemas.microsoft.com/office/drawing/2014/main" id="{6D66D6BC-E6BF-3049-85C1-BF246AF460CD}"/>
              </a:ext>
            </a:extLst>
          </p:cNvPr>
          <p:cNvSpPr txBox="1">
            <a:spLocks/>
          </p:cNvSpPr>
          <p:nvPr/>
        </p:nvSpPr>
        <p:spPr>
          <a:xfrm>
            <a:off x="0" y="1700808"/>
            <a:ext cx="9144000" cy="792088"/>
          </a:xfrm>
          <a:prstGeom prst="rect">
            <a:avLst/>
          </a:prstGeom>
          <a:noFill/>
        </p:spPr>
        <p:txBody>
          <a:bodyPr vert="horz" anchor="ctr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220" indent="0" algn="ctr">
              <a:buFont typeface="Wingdings 3"/>
              <a:buNone/>
            </a:pPr>
            <a:r>
              <a:rPr lang="ja-JP" alt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それぞれの</a:t>
            </a:r>
            <a:r>
              <a:rPr lang="en-US" altLang="ja-JP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【</a:t>
            </a:r>
            <a:r>
              <a:rPr lang="ja-JP" altLang="en-US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画面表示</a:t>
            </a:r>
            <a:r>
              <a:rPr lang="en-US" altLang="ja-JP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】</a:t>
            </a:r>
            <a:r>
              <a:rPr lang="ja-JP" alt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について</a:t>
            </a:r>
            <a:endParaRPr lang="en-US" altLang="ja-JP" sz="4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/>
            </a:endParaRPr>
          </a:p>
        </p:txBody>
      </p:sp>
      <p:sp>
        <p:nvSpPr>
          <p:cNvPr id="8" name="タイトル 1"/>
          <p:cNvSpPr txBox="1">
            <a:spLocks/>
          </p:cNvSpPr>
          <p:nvPr/>
        </p:nvSpPr>
        <p:spPr>
          <a:xfrm>
            <a:off x="683568" y="188640"/>
            <a:ext cx="7772400" cy="1368151"/>
          </a:xfrm>
          <a:prstGeom prst="rect">
            <a:avLst/>
          </a:prstGeom>
          <a:solidFill>
            <a:srgbClr val="FFFF00"/>
          </a:solidFill>
        </p:spPr>
        <p:txBody>
          <a:bodyPr vert="horz" rtlCol="0" anchor="ctr" anchorCtr="0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1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ja-JP" altLang="en-US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パソコン</a:t>
            </a:r>
            <a:r>
              <a:rPr lang="ja-JP" altLang="en-US" dirty="0" smtClean="0">
                <a:solidFill>
                  <a:schemeClr val="tx1"/>
                </a:solidFill>
                <a:latin typeface="HGP創英角ﾎﾟｯﾌﾟ体" pitchFamily="50" charset="-128"/>
                <a:ea typeface="HGP創英角ﾎﾟｯﾌﾟ体" pitchFamily="50" charset="-128"/>
              </a:rPr>
              <a:t>と</a:t>
            </a:r>
            <a:r>
              <a:rPr lang="ja-JP" altLang="en-US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スマホ</a:t>
            </a:r>
            <a:r>
              <a:rPr lang="ja-JP" altLang="en-US" dirty="0" smtClean="0">
                <a:solidFill>
                  <a:schemeClr val="tx1"/>
                </a:solidFill>
                <a:latin typeface="HGP創英角ﾎﾟｯﾌﾟ体" pitchFamily="50" charset="-128"/>
                <a:ea typeface="HGP創英角ﾎﾟｯﾌﾟ体" pitchFamily="50" charset="-128"/>
              </a:rPr>
              <a:t>の関係</a:t>
            </a:r>
            <a:endParaRPr lang="en-US" altLang="ja-JP" dirty="0" smtClean="0">
              <a:solidFill>
                <a:schemeClr val="tx1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122356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コンテンツ プレースホルダ 1">
            <a:extLst>
              <a:ext uri="{FF2B5EF4-FFF2-40B4-BE49-F238E27FC236}">
                <a16:creationId xmlns="" xmlns:a16="http://schemas.microsoft.com/office/drawing/2014/main" id="{6D66D6BC-E6BF-3049-85C1-BF246AF460CD}"/>
              </a:ext>
            </a:extLst>
          </p:cNvPr>
          <p:cNvSpPr txBox="1">
            <a:spLocks/>
          </p:cNvSpPr>
          <p:nvPr/>
        </p:nvSpPr>
        <p:spPr>
          <a:xfrm>
            <a:off x="-6048" y="1556792"/>
            <a:ext cx="9144000" cy="2088232"/>
          </a:xfrm>
          <a:prstGeom prst="rect">
            <a:avLst/>
          </a:prstGeom>
          <a:solidFill>
            <a:schemeClr val="bg1"/>
          </a:solidFill>
        </p:spPr>
        <p:txBody>
          <a:bodyPr vert="horz" anchor="ctr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220" indent="0" algn="ctr">
              <a:buFont typeface="Wingdings 3"/>
              <a:buNone/>
            </a:pPr>
            <a:r>
              <a:rPr lang="en-US" altLang="ja-JP" sz="5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【</a:t>
            </a:r>
            <a:r>
              <a:rPr lang="ja-JP" altLang="en-US" sz="5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パソコン</a:t>
            </a:r>
            <a:r>
              <a:rPr lang="en-US" altLang="ja-JP" sz="5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】</a:t>
            </a:r>
            <a:r>
              <a:rPr lang="ja-JP" alt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と</a:t>
            </a:r>
            <a:r>
              <a:rPr lang="en-US" altLang="ja-JP" sz="5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【</a:t>
            </a:r>
            <a:r>
              <a:rPr lang="ja-JP" altLang="en-US" sz="5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スマホ</a:t>
            </a:r>
            <a:r>
              <a:rPr lang="en-US" altLang="ja-JP" sz="5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】</a:t>
            </a:r>
            <a:r>
              <a:rPr lang="ja-JP" alt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は</a:t>
            </a:r>
            <a:endParaRPr lang="en-US" altLang="ja-JP" sz="5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/>
            </a:endParaRPr>
          </a:p>
          <a:p>
            <a:pPr marL="109220" indent="0" algn="ctr">
              <a:buFont typeface="Wingdings 3"/>
              <a:buNone/>
            </a:pPr>
            <a:r>
              <a:rPr lang="ja-JP" alt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人間の構造と同じである♪</a:t>
            </a:r>
            <a:endParaRPr lang="en-US" altLang="ja-JP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/>
            </a:endParaRPr>
          </a:p>
        </p:txBody>
      </p:sp>
      <p:sp>
        <p:nvSpPr>
          <p:cNvPr id="5" name="コンテンツ プレースホルダ 1">
            <a:extLst>
              <a:ext uri="{FF2B5EF4-FFF2-40B4-BE49-F238E27FC236}">
                <a16:creationId xmlns="" xmlns:a16="http://schemas.microsoft.com/office/drawing/2014/main" id="{6D66D6BC-E6BF-3049-85C1-BF246AF460CD}"/>
              </a:ext>
            </a:extLst>
          </p:cNvPr>
          <p:cNvSpPr txBox="1">
            <a:spLocks/>
          </p:cNvSpPr>
          <p:nvPr/>
        </p:nvSpPr>
        <p:spPr>
          <a:xfrm>
            <a:off x="0" y="3645024"/>
            <a:ext cx="4788024" cy="2520280"/>
          </a:xfrm>
          <a:prstGeom prst="rect">
            <a:avLst/>
          </a:prstGeom>
          <a:solidFill>
            <a:schemeClr val="bg1"/>
          </a:solidFill>
        </p:spPr>
        <p:txBody>
          <a:bodyPr vert="horz" anchor="ctr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220" indent="0">
              <a:buFont typeface="Wingdings 3"/>
              <a:buNone/>
            </a:pPr>
            <a:r>
              <a:rPr lang="en-US" altLang="ja-JP" sz="3600" dirty="0" smtClean="0">
                <a:solidFill>
                  <a:srgbClr val="06BA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【CPU】</a:t>
            </a:r>
            <a:r>
              <a:rPr lang="en-US" altLang="ja-JP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=</a:t>
            </a:r>
            <a:r>
              <a:rPr lang="en-US" altLang="ja-JP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【</a:t>
            </a:r>
            <a:r>
              <a:rPr lang="ja-JP" alt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頭脳</a:t>
            </a:r>
            <a:r>
              <a:rPr lang="en-US" altLang="ja-JP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】</a:t>
            </a:r>
          </a:p>
          <a:p>
            <a:pPr marL="109220" indent="0">
              <a:buFont typeface="Wingdings 3"/>
              <a:buNone/>
            </a:pPr>
            <a:r>
              <a:rPr lang="en-US" altLang="ja-JP" sz="3600" dirty="0" smtClean="0">
                <a:solidFill>
                  <a:srgbClr val="06BA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【ROM】</a:t>
            </a:r>
            <a:r>
              <a:rPr lang="en-US" altLang="ja-JP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=</a:t>
            </a:r>
            <a:r>
              <a:rPr lang="en-US" altLang="ja-JP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【</a:t>
            </a:r>
            <a:r>
              <a:rPr lang="ja-JP" alt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溜め込む箱</a:t>
            </a:r>
            <a:r>
              <a:rPr lang="en-US" altLang="ja-JP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】</a:t>
            </a:r>
          </a:p>
          <a:p>
            <a:pPr marL="109220" indent="0">
              <a:buFont typeface="Wingdings 3"/>
              <a:buNone/>
            </a:pPr>
            <a:r>
              <a:rPr lang="en-US" altLang="ja-JP" sz="3600" dirty="0" smtClean="0">
                <a:solidFill>
                  <a:srgbClr val="06BA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【</a:t>
            </a:r>
            <a:r>
              <a:rPr lang="ja-JP" altLang="en-US" sz="3600" dirty="0" smtClean="0">
                <a:solidFill>
                  <a:srgbClr val="06BA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ソフト</a:t>
            </a:r>
            <a:r>
              <a:rPr lang="en-US" altLang="ja-JP" sz="3600" dirty="0" smtClean="0">
                <a:solidFill>
                  <a:srgbClr val="06BA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】</a:t>
            </a:r>
            <a:r>
              <a:rPr lang="en-US" altLang="ja-JP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=</a:t>
            </a:r>
            <a:r>
              <a:rPr lang="en-US" altLang="ja-JP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【</a:t>
            </a:r>
            <a:r>
              <a:rPr lang="ja-JP" alt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アプリ</a:t>
            </a:r>
            <a:r>
              <a:rPr lang="en-US" altLang="ja-JP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】</a:t>
            </a:r>
          </a:p>
          <a:p>
            <a:pPr marL="109220" indent="0">
              <a:buFont typeface="Wingdings 3"/>
              <a:buNone/>
            </a:pPr>
            <a:r>
              <a:rPr lang="en-US" altLang="ja-JP" sz="3600" dirty="0" smtClean="0">
                <a:solidFill>
                  <a:srgbClr val="06BA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【</a:t>
            </a:r>
            <a:r>
              <a:rPr lang="ja-JP" altLang="en-US" sz="3600" dirty="0" smtClean="0">
                <a:solidFill>
                  <a:srgbClr val="06BA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マウス</a:t>
            </a:r>
            <a:r>
              <a:rPr lang="en-US" altLang="ja-JP" sz="3600" dirty="0" smtClean="0">
                <a:solidFill>
                  <a:srgbClr val="06BA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】</a:t>
            </a:r>
            <a:r>
              <a:rPr lang="en-US" altLang="ja-JP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=</a:t>
            </a:r>
            <a:r>
              <a:rPr lang="en-US" altLang="ja-JP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【</a:t>
            </a:r>
            <a:r>
              <a:rPr lang="ja-JP" alt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手</a:t>
            </a:r>
            <a:r>
              <a:rPr lang="en-US" altLang="ja-JP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(</a:t>
            </a:r>
            <a:r>
              <a:rPr lang="ja-JP" alt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指</a:t>
            </a:r>
            <a:r>
              <a:rPr lang="en-US" altLang="ja-JP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)】</a:t>
            </a:r>
          </a:p>
        </p:txBody>
      </p:sp>
      <p:sp>
        <p:nvSpPr>
          <p:cNvPr id="7" name="コンテンツ プレースホルダ 1">
            <a:extLst>
              <a:ext uri="{FF2B5EF4-FFF2-40B4-BE49-F238E27FC236}">
                <a16:creationId xmlns="" xmlns:a16="http://schemas.microsoft.com/office/drawing/2014/main" id="{6D66D6BC-E6BF-3049-85C1-BF246AF460CD}"/>
              </a:ext>
            </a:extLst>
          </p:cNvPr>
          <p:cNvSpPr txBox="1">
            <a:spLocks/>
          </p:cNvSpPr>
          <p:nvPr/>
        </p:nvSpPr>
        <p:spPr>
          <a:xfrm>
            <a:off x="4565952" y="3645024"/>
            <a:ext cx="4578048" cy="2520280"/>
          </a:xfrm>
          <a:prstGeom prst="rect">
            <a:avLst/>
          </a:prstGeom>
          <a:solidFill>
            <a:schemeClr val="bg1"/>
          </a:solidFill>
        </p:spPr>
        <p:txBody>
          <a:bodyPr vert="horz" anchor="ctr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220" indent="0">
              <a:buFont typeface="Wingdings 3"/>
              <a:buNone/>
            </a:pPr>
            <a:r>
              <a:rPr lang="en-US" altLang="ja-JP" sz="3600" dirty="0" smtClean="0">
                <a:solidFill>
                  <a:srgbClr val="06BA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【</a:t>
            </a:r>
            <a:r>
              <a:rPr lang="ja-JP" altLang="en-US" sz="3600" dirty="0" smtClean="0">
                <a:solidFill>
                  <a:srgbClr val="06BA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ディスプレイ</a:t>
            </a:r>
            <a:r>
              <a:rPr lang="en-US" altLang="ja-JP" sz="3600" dirty="0" smtClean="0">
                <a:solidFill>
                  <a:srgbClr val="06BA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】</a:t>
            </a:r>
            <a:r>
              <a:rPr lang="en-US" altLang="ja-JP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=</a:t>
            </a:r>
            <a:r>
              <a:rPr lang="en-US" altLang="ja-JP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【</a:t>
            </a:r>
            <a:r>
              <a:rPr lang="ja-JP" alt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目</a:t>
            </a:r>
            <a:r>
              <a:rPr lang="en-US" altLang="ja-JP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】</a:t>
            </a:r>
          </a:p>
          <a:p>
            <a:pPr marL="109220" indent="0">
              <a:buFont typeface="Wingdings 3"/>
              <a:buNone/>
            </a:pPr>
            <a:r>
              <a:rPr lang="en-US" altLang="ja-JP" sz="3600" dirty="0" smtClean="0">
                <a:solidFill>
                  <a:srgbClr val="06BA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【</a:t>
            </a:r>
            <a:r>
              <a:rPr lang="ja-JP" altLang="en-US" sz="3600" dirty="0" smtClean="0">
                <a:solidFill>
                  <a:srgbClr val="06BA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基盤</a:t>
            </a:r>
            <a:r>
              <a:rPr lang="en-US" altLang="ja-JP" sz="3600" dirty="0" smtClean="0">
                <a:solidFill>
                  <a:srgbClr val="06BA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】</a:t>
            </a:r>
            <a:r>
              <a:rPr lang="en-US" altLang="ja-JP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=</a:t>
            </a:r>
            <a:r>
              <a:rPr lang="en-US" altLang="ja-JP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【</a:t>
            </a:r>
            <a:r>
              <a:rPr lang="ja-JP" alt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カラダ</a:t>
            </a:r>
            <a:r>
              <a:rPr lang="en-US" altLang="ja-JP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】</a:t>
            </a:r>
          </a:p>
          <a:p>
            <a:pPr marL="109220" indent="0">
              <a:buFont typeface="Wingdings 3"/>
              <a:buNone/>
            </a:pPr>
            <a:r>
              <a:rPr lang="en-US" altLang="ja-JP" sz="3600" dirty="0" smtClean="0">
                <a:solidFill>
                  <a:srgbClr val="06BA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【RAM】</a:t>
            </a:r>
            <a:r>
              <a:rPr lang="en-US" altLang="ja-JP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=</a:t>
            </a:r>
            <a:r>
              <a:rPr lang="en-US" altLang="ja-JP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【</a:t>
            </a:r>
            <a:r>
              <a:rPr lang="ja-JP" alt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作業場</a:t>
            </a:r>
            <a:r>
              <a:rPr lang="en-US" altLang="ja-JP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】</a:t>
            </a:r>
          </a:p>
          <a:p>
            <a:pPr marL="109220" indent="0">
              <a:buFont typeface="Wingdings 3"/>
              <a:buNone/>
            </a:pPr>
            <a:r>
              <a:rPr lang="en-US" altLang="ja-JP" sz="3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【</a:t>
            </a:r>
            <a:r>
              <a:rPr lang="ja-JP" altLang="en-US" sz="36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電池</a:t>
            </a:r>
            <a:r>
              <a:rPr lang="en-US" altLang="ja-JP" sz="3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】</a:t>
            </a:r>
            <a:r>
              <a:rPr lang="en-US" altLang="ja-JP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=</a:t>
            </a:r>
            <a:r>
              <a:rPr lang="en-US" altLang="ja-JP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【</a:t>
            </a:r>
            <a:r>
              <a:rPr lang="ja-JP" alt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エネルギー</a:t>
            </a:r>
            <a:r>
              <a:rPr lang="en-US" altLang="ja-JP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】</a:t>
            </a:r>
          </a:p>
        </p:txBody>
      </p:sp>
      <p:sp>
        <p:nvSpPr>
          <p:cNvPr id="8" name="タイトル 1"/>
          <p:cNvSpPr txBox="1">
            <a:spLocks/>
          </p:cNvSpPr>
          <p:nvPr/>
        </p:nvSpPr>
        <p:spPr>
          <a:xfrm>
            <a:off x="683568" y="188640"/>
            <a:ext cx="7772400" cy="1368151"/>
          </a:xfrm>
          <a:prstGeom prst="rect">
            <a:avLst/>
          </a:prstGeom>
          <a:solidFill>
            <a:srgbClr val="FFFF00"/>
          </a:solidFill>
        </p:spPr>
        <p:txBody>
          <a:bodyPr vert="horz" rtlCol="0" anchor="ctr" anchorCtr="0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1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ja-JP" altLang="en-US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パソコン</a:t>
            </a:r>
            <a:r>
              <a:rPr lang="ja-JP" altLang="en-US" dirty="0" smtClean="0">
                <a:solidFill>
                  <a:schemeClr val="tx1"/>
                </a:solidFill>
                <a:latin typeface="HGP創英角ﾎﾟｯﾌﾟ体" pitchFamily="50" charset="-128"/>
                <a:ea typeface="HGP創英角ﾎﾟｯﾌﾟ体" pitchFamily="50" charset="-128"/>
              </a:rPr>
              <a:t>と</a:t>
            </a:r>
            <a:r>
              <a:rPr lang="ja-JP" altLang="en-US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スマホ</a:t>
            </a:r>
            <a:r>
              <a:rPr lang="ja-JP" altLang="en-US" dirty="0" smtClean="0">
                <a:solidFill>
                  <a:schemeClr val="tx1"/>
                </a:solidFill>
                <a:latin typeface="HGP創英角ﾎﾟｯﾌﾟ体" pitchFamily="50" charset="-128"/>
                <a:ea typeface="HGP創英角ﾎﾟｯﾌﾟ体" pitchFamily="50" charset="-128"/>
              </a:rPr>
              <a:t>の関係</a:t>
            </a:r>
            <a:endParaRPr lang="en-US" altLang="ja-JP" dirty="0" smtClean="0">
              <a:solidFill>
                <a:schemeClr val="tx1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835542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コンテンツ プレースホルダ 1">
            <a:extLst>
              <a:ext uri="{FF2B5EF4-FFF2-40B4-BE49-F238E27FC236}">
                <a16:creationId xmlns="" xmlns:a16="http://schemas.microsoft.com/office/drawing/2014/main" id="{6D66D6BC-E6BF-3049-85C1-BF246AF460CD}"/>
              </a:ext>
            </a:extLst>
          </p:cNvPr>
          <p:cNvSpPr txBox="1">
            <a:spLocks/>
          </p:cNvSpPr>
          <p:nvPr/>
        </p:nvSpPr>
        <p:spPr>
          <a:xfrm>
            <a:off x="-6048" y="1556792"/>
            <a:ext cx="9144000" cy="1656184"/>
          </a:xfrm>
          <a:prstGeom prst="rect">
            <a:avLst/>
          </a:prstGeom>
          <a:solidFill>
            <a:schemeClr val="bg1"/>
          </a:solidFill>
        </p:spPr>
        <p:txBody>
          <a:bodyPr vert="horz" anchor="ctr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220" indent="0" algn="ctr">
              <a:buFont typeface="Wingdings 3"/>
              <a:buNone/>
            </a:pPr>
            <a:r>
              <a:rPr lang="en-US" altLang="ja-JP" sz="5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【</a:t>
            </a:r>
            <a:r>
              <a:rPr lang="ja-JP" altLang="en-US" sz="5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パソコン</a:t>
            </a:r>
            <a:r>
              <a:rPr lang="en-US" altLang="ja-JP" sz="5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】</a:t>
            </a:r>
            <a:r>
              <a:rPr lang="ja-JP" alt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と</a:t>
            </a:r>
            <a:r>
              <a:rPr lang="en-US" altLang="ja-JP" sz="5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【</a:t>
            </a:r>
            <a:r>
              <a:rPr lang="ja-JP" altLang="en-US" sz="5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スマホ</a:t>
            </a:r>
            <a:r>
              <a:rPr lang="en-US" altLang="ja-JP" sz="5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】</a:t>
            </a:r>
            <a:r>
              <a:rPr lang="ja-JP" alt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は</a:t>
            </a:r>
            <a:endParaRPr lang="en-US" altLang="ja-JP" sz="5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/>
            </a:endParaRPr>
          </a:p>
          <a:p>
            <a:pPr marL="109220" indent="0" algn="ctr">
              <a:buFont typeface="Wingdings 3"/>
              <a:buNone/>
            </a:pPr>
            <a:r>
              <a:rPr lang="ja-JP" alt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切っても</a:t>
            </a:r>
            <a:r>
              <a:rPr lang="ja-JP" alt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切れない関係♪</a:t>
            </a:r>
            <a:endParaRPr lang="en-US" altLang="ja-JP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/>
            </a:endParaRPr>
          </a:p>
        </p:txBody>
      </p:sp>
      <p:sp>
        <p:nvSpPr>
          <p:cNvPr id="5" name="コンテンツ プレースホルダ 1">
            <a:extLst>
              <a:ext uri="{FF2B5EF4-FFF2-40B4-BE49-F238E27FC236}">
                <a16:creationId xmlns="" xmlns:a16="http://schemas.microsoft.com/office/drawing/2014/main" id="{6D66D6BC-E6BF-3049-85C1-BF246AF460CD}"/>
              </a:ext>
            </a:extLst>
          </p:cNvPr>
          <p:cNvSpPr txBox="1">
            <a:spLocks/>
          </p:cNvSpPr>
          <p:nvPr/>
        </p:nvSpPr>
        <p:spPr>
          <a:xfrm>
            <a:off x="-6048" y="5013176"/>
            <a:ext cx="9144000" cy="1844824"/>
          </a:xfrm>
          <a:prstGeom prst="rect">
            <a:avLst/>
          </a:prstGeom>
          <a:solidFill>
            <a:schemeClr val="bg1"/>
          </a:solidFill>
        </p:spPr>
        <p:txBody>
          <a:bodyPr vert="horz" anchor="ctr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220" indent="0" algn="ctr">
              <a:buFont typeface="Wingdings 3"/>
              <a:buNone/>
            </a:pPr>
            <a:r>
              <a:rPr lang="ja-JP" altLang="en-US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パソコン</a:t>
            </a:r>
            <a:r>
              <a:rPr lang="ja-JP" alt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と</a:t>
            </a:r>
            <a:r>
              <a:rPr lang="ja-JP" altLang="en-US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スマホ</a:t>
            </a:r>
            <a:r>
              <a:rPr lang="ja-JP" alt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は</a:t>
            </a:r>
            <a:r>
              <a:rPr lang="ja-JP" altLang="en-US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構造上</a:t>
            </a:r>
            <a:endParaRPr lang="en-US" altLang="ja-JP" sz="54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/>
            </a:endParaRPr>
          </a:p>
          <a:p>
            <a:pPr marL="109220" indent="0" algn="ctr">
              <a:buFont typeface="Wingdings 3"/>
              <a:buNone/>
            </a:pPr>
            <a:r>
              <a:rPr lang="ja-JP" alt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全く同じ仕組みなのです♪</a:t>
            </a:r>
            <a:endParaRPr lang="en-US" altLang="ja-JP" sz="5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/>
            </a:endParaRPr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683568" y="188640"/>
            <a:ext cx="7772400" cy="1368151"/>
          </a:xfrm>
          <a:prstGeom prst="rect">
            <a:avLst/>
          </a:prstGeom>
          <a:solidFill>
            <a:srgbClr val="FFFF00"/>
          </a:solidFill>
        </p:spPr>
        <p:txBody>
          <a:bodyPr vert="horz" rtlCol="0" anchor="ctr" anchorCtr="0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1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ja-JP" altLang="en-US" dirty="0" smtClean="0">
                <a:solidFill>
                  <a:srgbClr val="FF66FF"/>
                </a:solidFill>
                <a:latin typeface="HGP創英角ﾎﾟｯﾌﾟ体" pitchFamily="50" charset="-128"/>
                <a:ea typeface="HGP創英角ﾎﾟｯﾌﾟ体" pitchFamily="50" charset="-128"/>
              </a:rPr>
              <a:t>スマホの仕組み</a:t>
            </a:r>
            <a:r>
              <a:rPr lang="ja-JP" altLang="en-US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上級編♪</a:t>
            </a:r>
            <a:r>
              <a:rPr lang="en-US" altLang="ja-JP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/>
            </a:r>
            <a:br>
              <a:rPr lang="en-US" altLang="ja-JP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パソコン</a:t>
            </a:r>
            <a:r>
              <a:rPr lang="ja-JP" altLang="en-US" dirty="0" smtClean="0">
                <a:solidFill>
                  <a:schemeClr val="tx1"/>
                </a:solidFill>
                <a:latin typeface="HGP創英角ﾎﾟｯﾌﾟ体" pitchFamily="50" charset="-128"/>
                <a:ea typeface="HGP創英角ﾎﾟｯﾌﾟ体" pitchFamily="50" charset="-128"/>
              </a:rPr>
              <a:t>と</a:t>
            </a:r>
            <a:r>
              <a:rPr lang="ja-JP" altLang="en-US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スマホ</a:t>
            </a:r>
            <a:r>
              <a:rPr lang="ja-JP" altLang="en-US" dirty="0" smtClean="0">
                <a:solidFill>
                  <a:schemeClr val="tx1"/>
                </a:solidFill>
                <a:latin typeface="HGP創英角ﾎﾟｯﾌﾟ体" pitchFamily="50" charset="-128"/>
                <a:ea typeface="HGP創英角ﾎﾟｯﾌﾟ体" pitchFamily="50" charset="-128"/>
              </a:rPr>
              <a:t>の関係　まとめ♪</a:t>
            </a:r>
            <a:endParaRPr lang="en-US" altLang="ja-JP" dirty="0" smtClean="0">
              <a:solidFill>
                <a:schemeClr val="tx1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pic>
        <p:nvPicPr>
          <p:cNvPr id="7" name="図 6" descr="PCの画像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3284984"/>
            <a:ext cx="2380472" cy="2024628"/>
          </a:xfrm>
          <a:prstGeom prst="rect">
            <a:avLst/>
          </a:prstGeom>
        </p:spPr>
      </p:pic>
      <p:pic>
        <p:nvPicPr>
          <p:cNvPr id="8" name="図 7" descr="20190513_082417000_iO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8184" y="3284984"/>
            <a:ext cx="864096" cy="1781513"/>
          </a:xfrm>
          <a:prstGeom prst="rect">
            <a:avLst/>
          </a:prstGeom>
        </p:spPr>
      </p:pic>
      <p:pic>
        <p:nvPicPr>
          <p:cNvPr id="9" name="図 8" descr="20190513_082523000_iO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08304" y="3284984"/>
            <a:ext cx="864096" cy="1772181"/>
          </a:xfrm>
          <a:prstGeom prst="rect">
            <a:avLst/>
          </a:prstGeom>
        </p:spPr>
      </p:pic>
      <p:sp>
        <p:nvSpPr>
          <p:cNvPr id="10" name="左右矢印 9"/>
          <p:cNvSpPr/>
          <p:nvPr/>
        </p:nvSpPr>
        <p:spPr>
          <a:xfrm>
            <a:off x="3563888" y="3645024"/>
            <a:ext cx="2016224" cy="93610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6835542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コンテンツ プレースホルダ 1">
            <a:extLst>
              <a:ext uri="{FF2B5EF4-FFF2-40B4-BE49-F238E27FC236}">
                <a16:creationId xmlns="" xmlns:a16="http://schemas.microsoft.com/office/drawing/2014/main" id="{6D66D6BC-E6BF-3049-85C1-BF246AF460CD}"/>
              </a:ext>
            </a:extLst>
          </p:cNvPr>
          <p:cNvSpPr txBox="1">
            <a:spLocks/>
          </p:cNvSpPr>
          <p:nvPr/>
        </p:nvSpPr>
        <p:spPr>
          <a:xfrm>
            <a:off x="-6048" y="1556792"/>
            <a:ext cx="9144000" cy="2592288"/>
          </a:xfrm>
          <a:prstGeom prst="rect">
            <a:avLst/>
          </a:prstGeom>
          <a:solidFill>
            <a:schemeClr val="bg1"/>
          </a:solidFill>
        </p:spPr>
        <p:txBody>
          <a:bodyPr vert="horz" anchor="ctr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220" indent="0" algn="ctr">
              <a:buFont typeface="Wingdings 3"/>
              <a:buNone/>
            </a:pPr>
            <a:r>
              <a:rPr lang="en-US" altLang="ja-JP" sz="5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【</a:t>
            </a:r>
            <a:r>
              <a:rPr lang="ja-JP" altLang="en-US" sz="5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パソコン</a:t>
            </a:r>
            <a:r>
              <a:rPr lang="en-US" altLang="ja-JP" sz="5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】</a:t>
            </a:r>
            <a:r>
              <a:rPr lang="ja-JP" altLang="en-US" sz="5400" dirty="0">
                <a:solidFill>
                  <a:srgbClr val="FF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　</a:t>
            </a:r>
            <a:r>
              <a:rPr lang="ja-JP" altLang="en-US" sz="5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　</a:t>
            </a:r>
            <a:r>
              <a:rPr lang="ja-JP" altLang="en-US" sz="5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とは？</a:t>
            </a:r>
            <a:endParaRPr lang="en-US" altLang="ja-JP" sz="54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/>
            </a:endParaRPr>
          </a:p>
          <a:p>
            <a:pPr marL="109220" indent="0" algn="ctr">
              <a:buFont typeface="Wingdings 3"/>
              <a:buNone/>
            </a:pPr>
            <a:r>
              <a:rPr lang="ja-JP" alt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主に</a:t>
            </a:r>
            <a:r>
              <a:rPr lang="ja-JP" altLang="en-US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インターネット</a:t>
            </a:r>
            <a:r>
              <a:rPr lang="ja-JP" alt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が主体</a:t>
            </a:r>
            <a:endParaRPr lang="en-US" altLang="ja-JP" sz="5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/>
            </a:endParaRPr>
          </a:p>
          <a:p>
            <a:pPr marL="109220" indent="0" algn="ctr">
              <a:buFont typeface="Wingdings 3"/>
              <a:buNone/>
            </a:pPr>
            <a:r>
              <a:rPr lang="ja-JP" alt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ネット社会の代表的な物♪</a:t>
            </a:r>
            <a:endParaRPr lang="en-US" altLang="ja-JP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/>
            </a:endParaRPr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683568" y="188640"/>
            <a:ext cx="7772400" cy="1368151"/>
          </a:xfrm>
          <a:prstGeom prst="rect">
            <a:avLst/>
          </a:prstGeom>
          <a:solidFill>
            <a:srgbClr val="FFFF00"/>
          </a:solidFill>
        </p:spPr>
        <p:txBody>
          <a:bodyPr vert="horz" rtlCol="0" anchor="ctr" anchorCtr="0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1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ja-JP" altLang="en-US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パソコン</a:t>
            </a:r>
            <a:r>
              <a:rPr lang="ja-JP" altLang="en-US" dirty="0" smtClean="0">
                <a:solidFill>
                  <a:schemeClr val="tx1"/>
                </a:solidFill>
                <a:latin typeface="HGP創英角ﾎﾟｯﾌﾟ体" pitchFamily="50" charset="-128"/>
                <a:ea typeface="HGP創英角ﾎﾟｯﾌﾟ体" pitchFamily="50" charset="-128"/>
              </a:rPr>
              <a:t>と</a:t>
            </a:r>
            <a:r>
              <a:rPr lang="ja-JP" altLang="en-US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スマホ</a:t>
            </a:r>
            <a:r>
              <a:rPr lang="ja-JP" altLang="en-US" dirty="0" smtClean="0">
                <a:solidFill>
                  <a:schemeClr val="tx1"/>
                </a:solidFill>
                <a:latin typeface="HGP創英角ﾎﾟｯﾌﾟ体" pitchFamily="50" charset="-128"/>
                <a:ea typeface="HGP創英角ﾎﾟｯﾌﾟ体" pitchFamily="50" charset="-128"/>
              </a:rPr>
              <a:t>の関係</a:t>
            </a:r>
            <a:endParaRPr lang="en-US" altLang="ja-JP" dirty="0" smtClean="0">
              <a:solidFill>
                <a:schemeClr val="tx1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5" name="コンテンツ プレースホルダ 1">
            <a:extLst>
              <a:ext uri="{FF2B5EF4-FFF2-40B4-BE49-F238E27FC236}">
                <a16:creationId xmlns="" xmlns:a16="http://schemas.microsoft.com/office/drawing/2014/main" id="{6D66D6BC-E6BF-3049-85C1-BF246AF460CD}"/>
              </a:ext>
            </a:extLst>
          </p:cNvPr>
          <p:cNvSpPr txBox="1">
            <a:spLocks/>
          </p:cNvSpPr>
          <p:nvPr/>
        </p:nvSpPr>
        <p:spPr>
          <a:xfrm>
            <a:off x="-6048" y="4265712"/>
            <a:ext cx="9144000" cy="2592288"/>
          </a:xfrm>
          <a:prstGeom prst="rect">
            <a:avLst/>
          </a:prstGeom>
          <a:solidFill>
            <a:schemeClr val="bg1"/>
          </a:solidFill>
        </p:spPr>
        <p:txBody>
          <a:bodyPr vert="horz" anchor="ctr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220" indent="0" algn="ctr">
              <a:buFont typeface="Wingdings 3"/>
              <a:buNone/>
            </a:pPr>
            <a:r>
              <a:rPr lang="ja-JP" altLang="en-US" sz="5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なぜスマホの仕組み編で</a:t>
            </a:r>
            <a:endParaRPr lang="en-US" altLang="ja-JP" sz="56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/>
            </a:endParaRPr>
          </a:p>
          <a:p>
            <a:pPr marL="109220" indent="0" algn="ctr">
              <a:buFont typeface="Wingdings 3"/>
              <a:buNone/>
            </a:pPr>
            <a:r>
              <a:rPr lang="ja-JP" altLang="en-US" sz="5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パソコンの話をする必要が？</a:t>
            </a:r>
            <a:endParaRPr lang="en-US" altLang="ja-JP" sz="5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183658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コンテンツ プレースホルダ 1">
            <a:extLst>
              <a:ext uri="{FF2B5EF4-FFF2-40B4-BE49-F238E27FC236}">
                <a16:creationId xmlns="" xmlns:a16="http://schemas.microsoft.com/office/drawing/2014/main" id="{6D66D6BC-E6BF-3049-85C1-BF246AF460CD}"/>
              </a:ext>
            </a:extLst>
          </p:cNvPr>
          <p:cNvSpPr txBox="1">
            <a:spLocks/>
          </p:cNvSpPr>
          <p:nvPr/>
        </p:nvSpPr>
        <p:spPr>
          <a:xfrm>
            <a:off x="-6048" y="1556792"/>
            <a:ext cx="9144000" cy="1656184"/>
          </a:xfrm>
          <a:prstGeom prst="rect">
            <a:avLst/>
          </a:prstGeom>
          <a:solidFill>
            <a:schemeClr val="bg1"/>
          </a:solidFill>
        </p:spPr>
        <p:txBody>
          <a:bodyPr vert="horz" anchor="ctr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220" indent="0" algn="ctr">
              <a:buFont typeface="Wingdings 3"/>
              <a:buNone/>
            </a:pPr>
            <a:r>
              <a:rPr lang="en-US" altLang="ja-JP" sz="5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【</a:t>
            </a:r>
            <a:r>
              <a:rPr lang="ja-JP" altLang="en-US" sz="5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パソコン</a:t>
            </a:r>
            <a:r>
              <a:rPr lang="en-US" altLang="ja-JP" sz="5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】</a:t>
            </a:r>
            <a:r>
              <a:rPr lang="ja-JP" alt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と</a:t>
            </a:r>
            <a:r>
              <a:rPr lang="en-US" altLang="ja-JP" sz="5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【</a:t>
            </a:r>
            <a:r>
              <a:rPr lang="ja-JP" altLang="en-US" sz="5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スマホ</a:t>
            </a:r>
            <a:r>
              <a:rPr lang="en-US" altLang="ja-JP" sz="5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】</a:t>
            </a:r>
            <a:r>
              <a:rPr lang="ja-JP" alt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は</a:t>
            </a:r>
            <a:endParaRPr lang="en-US" altLang="ja-JP" sz="5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/>
            </a:endParaRPr>
          </a:p>
          <a:p>
            <a:pPr marL="109220" indent="0" algn="ctr">
              <a:buFont typeface="Wingdings 3"/>
              <a:buNone/>
            </a:pPr>
            <a:r>
              <a:rPr lang="ja-JP" alt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切っても</a:t>
            </a:r>
            <a:r>
              <a:rPr lang="ja-JP" alt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切れない関係♪</a:t>
            </a:r>
            <a:endParaRPr lang="en-US" altLang="ja-JP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/>
            </a:endParaRPr>
          </a:p>
        </p:txBody>
      </p:sp>
      <p:sp>
        <p:nvSpPr>
          <p:cNvPr id="5" name="コンテンツ プレースホルダ 1">
            <a:extLst>
              <a:ext uri="{FF2B5EF4-FFF2-40B4-BE49-F238E27FC236}">
                <a16:creationId xmlns="" xmlns:a16="http://schemas.microsoft.com/office/drawing/2014/main" id="{6D66D6BC-E6BF-3049-85C1-BF246AF460CD}"/>
              </a:ext>
            </a:extLst>
          </p:cNvPr>
          <p:cNvSpPr txBox="1">
            <a:spLocks/>
          </p:cNvSpPr>
          <p:nvPr/>
        </p:nvSpPr>
        <p:spPr>
          <a:xfrm>
            <a:off x="-6048" y="5057164"/>
            <a:ext cx="9144000" cy="1800835"/>
          </a:xfrm>
          <a:prstGeom prst="rect">
            <a:avLst/>
          </a:prstGeom>
          <a:solidFill>
            <a:schemeClr val="bg1"/>
          </a:solidFill>
        </p:spPr>
        <p:txBody>
          <a:bodyPr vert="horz" anchor="ctr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220" indent="0" algn="ctr">
              <a:buFont typeface="Wingdings 3"/>
              <a:buNone/>
            </a:pPr>
            <a:r>
              <a:rPr lang="ja-JP" altLang="en-US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パソコンとスマホは構造上</a:t>
            </a:r>
            <a:endParaRPr lang="en-US" altLang="ja-JP" sz="54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/>
            </a:endParaRPr>
          </a:p>
          <a:p>
            <a:pPr marL="109220" indent="0" algn="ctr">
              <a:buFont typeface="Wingdings 3"/>
              <a:buNone/>
            </a:pPr>
            <a:r>
              <a:rPr lang="ja-JP" altLang="en-US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全く同じ仕組みなのです♪</a:t>
            </a:r>
            <a:endParaRPr lang="en-US" altLang="ja-JP" sz="54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/>
            </a:endParaRPr>
          </a:p>
        </p:txBody>
      </p:sp>
      <p:pic>
        <p:nvPicPr>
          <p:cNvPr id="7" name="図 6" descr="PCの画像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3284984"/>
            <a:ext cx="2380472" cy="2024628"/>
          </a:xfrm>
          <a:prstGeom prst="rect">
            <a:avLst/>
          </a:prstGeom>
        </p:spPr>
      </p:pic>
      <p:pic>
        <p:nvPicPr>
          <p:cNvPr id="8" name="図 7" descr="20190513_082417000_iO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8184" y="3284984"/>
            <a:ext cx="864096" cy="1781513"/>
          </a:xfrm>
          <a:prstGeom prst="rect">
            <a:avLst/>
          </a:prstGeom>
        </p:spPr>
      </p:pic>
      <p:pic>
        <p:nvPicPr>
          <p:cNvPr id="9" name="図 8" descr="20190513_082523000_iO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08304" y="3284984"/>
            <a:ext cx="864096" cy="1772181"/>
          </a:xfrm>
          <a:prstGeom prst="rect">
            <a:avLst/>
          </a:prstGeom>
        </p:spPr>
      </p:pic>
      <p:sp>
        <p:nvSpPr>
          <p:cNvPr id="10" name="左右矢印 9"/>
          <p:cNvSpPr/>
          <p:nvPr/>
        </p:nvSpPr>
        <p:spPr>
          <a:xfrm>
            <a:off x="3563888" y="3645024"/>
            <a:ext cx="2016224" cy="93610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タイトル 1"/>
          <p:cNvSpPr txBox="1">
            <a:spLocks/>
          </p:cNvSpPr>
          <p:nvPr/>
        </p:nvSpPr>
        <p:spPr>
          <a:xfrm>
            <a:off x="683568" y="188640"/>
            <a:ext cx="7772400" cy="1368151"/>
          </a:xfrm>
          <a:prstGeom prst="rect">
            <a:avLst/>
          </a:prstGeom>
          <a:solidFill>
            <a:srgbClr val="FFFF00"/>
          </a:solidFill>
        </p:spPr>
        <p:txBody>
          <a:bodyPr vert="horz" rtlCol="0" anchor="ctr" anchorCtr="0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1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ja-JP" altLang="en-US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パソコン</a:t>
            </a:r>
            <a:r>
              <a:rPr lang="ja-JP" altLang="en-US" dirty="0" smtClean="0">
                <a:solidFill>
                  <a:schemeClr val="tx1"/>
                </a:solidFill>
                <a:latin typeface="HGP創英角ﾎﾟｯﾌﾟ体" pitchFamily="50" charset="-128"/>
                <a:ea typeface="HGP創英角ﾎﾟｯﾌﾟ体" pitchFamily="50" charset="-128"/>
              </a:rPr>
              <a:t>と</a:t>
            </a:r>
            <a:r>
              <a:rPr lang="ja-JP" altLang="en-US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スマホ</a:t>
            </a:r>
            <a:r>
              <a:rPr lang="ja-JP" altLang="en-US" dirty="0" smtClean="0">
                <a:solidFill>
                  <a:schemeClr val="tx1"/>
                </a:solidFill>
                <a:latin typeface="HGP創英角ﾎﾟｯﾌﾟ体" pitchFamily="50" charset="-128"/>
                <a:ea typeface="HGP創英角ﾎﾟｯﾌﾟ体" pitchFamily="50" charset="-128"/>
              </a:rPr>
              <a:t>の関係</a:t>
            </a:r>
            <a:endParaRPr lang="en-US" altLang="ja-JP" dirty="0" smtClean="0">
              <a:solidFill>
                <a:schemeClr val="tx1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835542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コンテンツ プレースホルダ 1">
            <a:extLst>
              <a:ext uri="{FF2B5EF4-FFF2-40B4-BE49-F238E27FC236}">
                <a16:creationId xmlns="" xmlns:a16="http://schemas.microsoft.com/office/drawing/2014/main" id="{6D66D6BC-E6BF-3049-85C1-BF246AF460CD}"/>
              </a:ext>
            </a:extLst>
          </p:cNvPr>
          <p:cNvSpPr txBox="1">
            <a:spLocks/>
          </p:cNvSpPr>
          <p:nvPr/>
        </p:nvSpPr>
        <p:spPr>
          <a:xfrm>
            <a:off x="107504" y="1556792"/>
            <a:ext cx="8880572" cy="489654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220" indent="0" algn="ctr">
              <a:buFont typeface="Wingdings 3"/>
              <a:buNone/>
            </a:pPr>
            <a:endParaRPr lang="en-US" altLang="ja-JP" sz="3600" b="1" dirty="0" smtClean="0">
              <a:solidFill>
                <a:srgbClr val="FF0000"/>
              </a:solidFill>
              <a:latin typeface="HGP創英角ﾎﾟｯﾌﾟ体" pitchFamily="50" charset="-128"/>
              <a:ea typeface="HGP創英角ﾎﾟｯﾌﾟ体"/>
            </a:endParaRPr>
          </a:p>
        </p:txBody>
      </p:sp>
      <p:sp>
        <p:nvSpPr>
          <p:cNvPr id="4" name="コンテンツ プレースホルダ 1">
            <a:extLst>
              <a:ext uri="{FF2B5EF4-FFF2-40B4-BE49-F238E27FC236}">
                <a16:creationId xmlns="" xmlns:a16="http://schemas.microsoft.com/office/drawing/2014/main" id="{6D66D6BC-E6BF-3049-85C1-BF246AF460CD}"/>
              </a:ext>
            </a:extLst>
          </p:cNvPr>
          <p:cNvSpPr txBox="1">
            <a:spLocks/>
          </p:cNvSpPr>
          <p:nvPr/>
        </p:nvSpPr>
        <p:spPr>
          <a:xfrm>
            <a:off x="3131840" y="1556792"/>
            <a:ext cx="2880319" cy="78370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220" indent="0" algn="ctr">
              <a:buFont typeface="Wingdings 3"/>
              <a:buNone/>
            </a:pPr>
            <a:r>
              <a:rPr lang="ja-JP" altLang="en-US" sz="3600" b="1" dirty="0" smtClean="0">
                <a:solidFill>
                  <a:srgbClr val="7030A0"/>
                </a:solidFill>
                <a:latin typeface="HGP創英角ﾎﾟｯﾌﾟ体" pitchFamily="50" charset="-128"/>
                <a:ea typeface="HGP創英角ﾎﾟｯﾌﾟ体"/>
              </a:rPr>
              <a:t>という</a:t>
            </a:r>
            <a:r>
              <a:rPr lang="ja-JP" altLang="en-US" sz="3600" b="1" dirty="0">
                <a:solidFill>
                  <a:srgbClr val="7030A0"/>
                </a:solidFill>
                <a:latin typeface="HGP創英角ﾎﾟｯﾌﾟ体" pitchFamily="50" charset="-128"/>
                <a:ea typeface="HGP創英角ﾎﾟｯﾌﾟ体"/>
              </a:rPr>
              <a:t>事</a:t>
            </a:r>
            <a:r>
              <a:rPr lang="ja-JP" altLang="en-US" sz="3600" b="1" dirty="0" smtClean="0">
                <a:solidFill>
                  <a:srgbClr val="7030A0"/>
                </a:solidFill>
                <a:latin typeface="HGP創英角ﾎﾟｯﾌﾟ体" pitchFamily="50" charset="-128"/>
                <a:ea typeface="HGP創英角ﾎﾟｯﾌﾟ体"/>
              </a:rPr>
              <a:t>は</a:t>
            </a:r>
            <a:r>
              <a:rPr lang="ja-JP" altLang="en-US" sz="3600" b="1" dirty="0">
                <a:solidFill>
                  <a:srgbClr val="7030A0"/>
                </a:solidFill>
                <a:latin typeface="HGP創英角ﾎﾟｯﾌﾟ体" pitchFamily="50" charset="-128"/>
                <a:ea typeface="HGP創英角ﾎﾟｯﾌﾟ体"/>
              </a:rPr>
              <a:t>？</a:t>
            </a:r>
            <a:endParaRPr lang="en-US" altLang="ja-JP" sz="3600" b="1" dirty="0" smtClean="0">
              <a:solidFill>
                <a:srgbClr val="7030A0"/>
              </a:solidFill>
              <a:latin typeface="HGP創英角ﾎﾟｯﾌﾟ体" pitchFamily="50" charset="-128"/>
              <a:ea typeface="HGP創英角ﾎﾟｯﾌﾟ体"/>
            </a:endParaRPr>
          </a:p>
        </p:txBody>
      </p:sp>
      <p:pic>
        <p:nvPicPr>
          <p:cNvPr id="1026" name="Picture 2" descr="C:\Users\surprise\OneDrive\スマホサプライズ\スマホサプライズ ホムペ素材\スマホアイコン\20190513_082417000_iO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514107"/>
            <a:ext cx="1276654" cy="263208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urprise\OneDrive\スマホサプライズ\スマホサプライズ ホムペ素材\スマホアイコン\20190513_082523000_iO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505586"/>
            <a:ext cx="1315706" cy="26983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コンテンツ プレースホルダ 1">
            <a:extLst>
              <a:ext uri="{FF2B5EF4-FFF2-40B4-BE49-F238E27FC236}">
                <a16:creationId xmlns="" xmlns:a16="http://schemas.microsoft.com/office/drawing/2014/main" id="{6D66D6BC-E6BF-3049-85C1-BF246AF460CD}"/>
              </a:ext>
            </a:extLst>
          </p:cNvPr>
          <p:cNvSpPr txBox="1">
            <a:spLocks/>
          </p:cNvSpPr>
          <p:nvPr/>
        </p:nvSpPr>
        <p:spPr>
          <a:xfrm>
            <a:off x="0" y="5733256"/>
            <a:ext cx="9144000" cy="1124744"/>
          </a:xfrm>
          <a:prstGeom prst="rect">
            <a:avLst/>
          </a:prstGeom>
          <a:solidFill>
            <a:srgbClr val="FFFF00"/>
          </a:solidFill>
        </p:spPr>
        <p:txBody>
          <a:bodyPr vert="horz" anchor="ctr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220" indent="0" algn="ctr">
              <a:buFont typeface="Wingdings 3"/>
              <a:buNone/>
            </a:pPr>
            <a:r>
              <a:rPr lang="ja-JP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ただし</a:t>
            </a:r>
            <a:r>
              <a:rPr lang="ja-JP" alt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、それぞれ、</a:t>
            </a:r>
            <a:r>
              <a:rPr lang="ja-JP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パソコン専用、スマホ専用、</a:t>
            </a:r>
            <a:r>
              <a:rPr lang="ja-JP" alt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の</a:t>
            </a:r>
            <a:endParaRPr lang="en-US" altLang="ja-JP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/>
            </a:endParaRPr>
          </a:p>
          <a:p>
            <a:pPr marL="109220" indent="0" algn="ctr">
              <a:buFont typeface="Wingdings 3"/>
              <a:buNone/>
            </a:pPr>
            <a:r>
              <a:rPr lang="ja-JP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アプリ</a:t>
            </a:r>
            <a:r>
              <a:rPr lang="en-US" altLang="ja-JP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(</a:t>
            </a:r>
            <a:r>
              <a:rPr lang="ja-JP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ソフト</a:t>
            </a:r>
            <a:r>
              <a:rPr lang="en-US" altLang="ja-JP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)</a:t>
            </a:r>
            <a:r>
              <a:rPr lang="ja-JP" alt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は</a:t>
            </a:r>
            <a:r>
              <a:rPr lang="ja-JP" altLang="en-US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それぞれの端末</a:t>
            </a:r>
            <a:r>
              <a:rPr lang="ja-JP" alt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でしか使えない物もある</a:t>
            </a:r>
            <a:endParaRPr lang="en-US" altLang="ja-JP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/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3275856" y="2420888"/>
            <a:ext cx="2664296" cy="625558"/>
          </a:xfrm>
          <a:prstGeom prst="roundRect">
            <a:avLst/>
          </a:prstGeom>
          <a:noFill/>
          <a:ln w="63500" cmpd="sng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角丸四角形 13"/>
          <p:cNvSpPr/>
          <p:nvPr/>
        </p:nvSpPr>
        <p:spPr>
          <a:xfrm>
            <a:off x="3327063" y="4005064"/>
            <a:ext cx="2613090" cy="576064"/>
          </a:xfrm>
          <a:prstGeom prst="roundRect">
            <a:avLst/>
          </a:prstGeom>
          <a:noFill/>
          <a:ln w="63500" cmpd="sng">
            <a:solidFill>
              <a:srgbClr val="06BA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コンテンツ プレースホルダ 1">
            <a:extLst>
              <a:ext uri="{FF2B5EF4-FFF2-40B4-BE49-F238E27FC236}">
                <a16:creationId xmlns="" xmlns:a16="http://schemas.microsoft.com/office/drawing/2014/main" id="{6D66D6BC-E6BF-3049-85C1-BF246AF460CD}"/>
              </a:ext>
            </a:extLst>
          </p:cNvPr>
          <p:cNvSpPr txBox="1">
            <a:spLocks/>
          </p:cNvSpPr>
          <p:nvPr/>
        </p:nvSpPr>
        <p:spPr>
          <a:xfrm>
            <a:off x="3310727" y="2420889"/>
            <a:ext cx="2485409" cy="625558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220" indent="0" algn="ctr">
              <a:buFont typeface="Wingdings 3"/>
              <a:buNone/>
            </a:pPr>
            <a:r>
              <a:rPr lang="ja-JP" altLang="en-US" sz="3600" b="1" dirty="0">
                <a:solidFill>
                  <a:srgbClr val="7030A0"/>
                </a:solidFill>
                <a:latin typeface="HGP創英角ﾎﾟｯﾌﾟ体" pitchFamily="50" charset="-128"/>
                <a:ea typeface="HGP創英角ﾎﾟｯﾌﾟ体"/>
              </a:rPr>
              <a:t>スマホ</a:t>
            </a:r>
            <a:endParaRPr lang="en-US" altLang="ja-JP" sz="3600" b="1" dirty="0" smtClean="0">
              <a:solidFill>
                <a:srgbClr val="7030A0"/>
              </a:solidFill>
              <a:latin typeface="HGP創英角ﾎﾟｯﾌﾟ体" pitchFamily="50" charset="-128"/>
              <a:ea typeface="HGP創英角ﾎﾟｯﾌﾟ体"/>
            </a:endParaRPr>
          </a:p>
        </p:txBody>
      </p:sp>
      <p:sp>
        <p:nvSpPr>
          <p:cNvPr id="15" name="コンテンツ プレースホルダ 1">
            <a:extLst>
              <a:ext uri="{FF2B5EF4-FFF2-40B4-BE49-F238E27FC236}">
                <a16:creationId xmlns="" xmlns:a16="http://schemas.microsoft.com/office/drawing/2014/main" id="{6D66D6BC-E6BF-3049-85C1-BF246AF460CD}"/>
              </a:ext>
            </a:extLst>
          </p:cNvPr>
          <p:cNvSpPr txBox="1">
            <a:spLocks/>
          </p:cNvSpPr>
          <p:nvPr/>
        </p:nvSpPr>
        <p:spPr>
          <a:xfrm>
            <a:off x="2843808" y="3140968"/>
            <a:ext cx="3528392" cy="713815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220" indent="0" algn="ctr">
              <a:buFont typeface="Wingdings 3"/>
              <a:buNone/>
            </a:pPr>
            <a:r>
              <a:rPr lang="ja-JP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で出来る事は</a:t>
            </a:r>
            <a:endParaRPr lang="en-US" altLang="ja-JP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/>
            </a:endParaRPr>
          </a:p>
        </p:txBody>
      </p:sp>
      <p:sp>
        <p:nvSpPr>
          <p:cNvPr id="17" name="コンテンツ プレースホルダ 1">
            <a:extLst>
              <a:ext uri="{FF2B5EF4-FFF2-40B4-BE49-F238E27FC236}">
                <a16:creationId xmlns="" xmlns:a16="http://schemas.microsoft.com/office/drawing/2014/main" id="{6D66D6BC-E6BF-3049-85C1-BF246AF460CD}"/>
              </a:ext>
            </a:extLst>
          </p:cNvPr>
          <p:cNvSpPr txBox="1">
            <a:spLocks/>
          </p:cNvSpPr>
          <p:nvPr/>
        </p:nvSpPr>
        <p:spPr>
          <a:xfrm>
            <a:off x="3327063" y="3959955"/>
            <a:ext cx="2485409" cy="625558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220" indent="0" algn="ctr">
              <a:buFont typeface="Wingdings 3"/>
              <a:buNone/>
            </a:pPr>
            <a:r>
              <a:rPr lang="ja-JP" altLang="en-US" sz="3600" b="1" dirty="0">
                <a:solidFill>
                  <a:srgbClr val="7030A0"/>
                </a:solidFill>
                <a:latin typeface="HGP創英角ﾎﾟｯﾌﾟ体" pitchFamily="50" charset="-128"/>
                <a:ea typeface="HGP創英角ﾎﾟｯﾌﾟ体"/>
              </a:rPr>
              <a:t>パソコン</a:t>
            </a:r>
            <a:endParaRPr lang="en-US" altLang="ja-JP" sz="3600" b="1" dirty="0" smtClean="0">
              <a:solidFill>
                <a:srgbClr val="7030A0"/>
              </a:solidFill>
              <a:latin typeface="HGP創英角ﾎﾟｯﾌﾟ体" pitchFamily="50" charset="-128"/>
              <a:ea typeface="HGP創英角ﾎﾟｯﾌﾟ体"/>
            </a:endParaRPr>
          </a:p>
        </p:txBody>
      </p:sp>
      <p:sp>
        <p:nvSpPr>
          <p:cNvPr id="18" name="コンテンツ プレースホルダ 1">
            <a:extLst>
              <a:ext uri="{FF2B5EF4-FFF2-40B4-BE49-F238E27FC236}">
                <a16:creationId xmlns="" xmlns:a16="http://schemas.microsoft.com/office/drawing/2014/main" id="{6D66D6BC-E6BF-3049-85C1-BF246AF460CD}"/>
              </a:ext>
            </a:extLst>
          </p:cNvPr>
          <p:cNvSpPr txBox="1">
            <a:spLocks/>
          </p:cNvSpPr>
          <p:nvPr/>
        </p:nvSpPr>
        <p:spPr>
          <a:xfrm>
            <a:off x="2663788" y="4585513"/>
            <a:ext cx="3888432" cy="1147744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220" indent="0" algn="ctr">
              <a:buFont typeface="Wingdings 3"/>
              <a:buNone/>
            </a:pPr>
            <a:r>
              <a:rPr lang="ja-JP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でも出来る事が</a:t>
            </a:r>
            <a:endParaRPr lang="en-US" altLang="ja-JP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/>
            </a:endParaRPr>
          </a:p>
          <a:p>
            <a:pPr marL="109220" indent="0" algn="ctr">
              <a:buFont typeface="Wingdings 3"/>
              <a:buNone/>
            </a:pPr>
            <a:r>
              <a:rPr lang="ja-JP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多い</a:t>
            </a:r>
            <a:r>
              <a:rPr lang="ja-JP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の</a:t>
            </a:r>
            <a:r>
              <a:rPr lang="ja-JP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です♪</a:t>
            </a:r>
            <a:endParaRPr lang="en-US" altLang="ja-JP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0280" y="2597775"/>
            <a:ext cx="2956560" cy="2814578"/>
          </a:xfrm>
          <a:prstGeom prst="rect">
            <a:avLst/>
          </a:prstGeom>
        </p:spPr>
      </p:pic>
      <p:sp>
        <p:nvSpPr>
          <p:cNvPr id="16" name="タイトル 1"/>
          <p:cNvSpPr txBox="1">
            <a:spLocks/>
          </p:cNvSpPr>
          <p:nvPr/>
        </p:nvSpPr>
        <p:spPr>
          <a:xfrm>
            <a:off x="683568" y="188640"/>
            <a:ext cx="7772400" cy="1368151"/>
          </a:xfrm>
          <a:prstGeom prst="rect">
            <a:avLst/>
          </a:prstGeom>
          <a:solidFill>
            <a:srgbClr val="FFFF00"/>
          </a:solidFill>
        </p:spPr>
        <p:txBody>
          <a:bodyPr vert="horz" rtlCol="0" anchor="ctr" anchorCtr="0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1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ja-JP" altLang="en-US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パソコン</a:t>
            </a:r>
            <a:r>
              <a:rPr lang="ja-JP" altLang="en-US" dirty="0" smtClean="0">
                <a:solidFill>
                  <a:schemeClr val="tx1"/>
                </a:solidFill>
                <a:latin typeface="HGP創英角ﾎﾟｯﾌﾟ体" pitchFamily="50" charset="-128"/>
                <a:ea typeface="HGP創英角ﾎﾟｯﾌﾟ体" pitchFamily="50" charset="-128"/>
              </a:rPr>
              <a:t>と</a:t>
            </a:r>
            <a:r>
              <a:rPr lang="ja-JP" altLang="en-US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スマホ</a:t>
            </a:r>
            <a:r>
              <a:rPr lang="ja-JP" altLang="en-US" dirty="0" smtClean="0">
                <a:solidFill>
                  <a:schemeClr val="tx1"/>
                </a:solidFill>
                <a:latin typeface="HGP創英角ﾎﾟｯﾌﾟ体" pitchFamily="50" charset="-128"/>
                <a:ea typeface="HGP創英角ﾎﾟｯﾌﾟ体" pitchFamily="50" charset="-128"/>
              </a:rPr>
              <a:t>の関係</a:t>
            </a:r>
            <a:endParaRPr lang="en-US" altLang="ja-JP" dirty="0" smtClean="0">
              <a:solidFill>
                <a:schemeClr val="tx1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52815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コンテンツ プレースホルダ 1">
            <a:extLst>
              <a:ext uri="{FF2B5EF4-FFF2-40B4-BE49-F238E27FC236}">
                <a16:creationId xmlns="" xmlns:a16="http://schemas.microsoft.com/office/drawing/2014/main" id="{6D66D6BC-E6BF-3049-85C1-BF246AF460CD}"/>
              </a:ext>
            </a:extLst>
          </p:cNvPr>
          <p:cNvSpPr txBox="1">
            <a:spLocks/>
          </p:cNvSpPr>
          <p:nvPr/>
        </p:nvSpPr>
        <p:spPr>
          <a:xfrm>
            <a:off x="0" y="1556792"/>
            <a:ext cx="9144000" cy="864096"/>
          </a:xfrm>
          <a:prstGeom prst="rect">
            <a:avLst/>
          </a:prstGeom>
          <a:solidFill>
            <a:schemeClr val="bg1"/>
          </a:solidFill>
        </p:spPr>
        <p:txBody>
          <a:bodyPr vert="horz" anchor="t" anchorCtr="0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220" indent="0" algn="ctr">
              <a:buFont typeface="Wingdings 3"/>
              <a:buNone/>
            </a:pPr>
            <a:r>
              <a:rPr lang="ja-JP" altLang="en-US" sz="4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例えば！</a:t>
            </a:r>
            <a:endParaRPr lang="en-US" altLang="ja-JP" sz="440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/>
            </a:endParaRPr>
          </a:p>
        </p:txBody>
      </p:sp>
      <p:pic>
        <p:nvPicPr>
          <p:cNvPr id="8" name="Picture 3" descr="C:\Users\surprise\OneDrive\スマホサプライズ\スマホサプライズ ホムペ素材\スマホアイコン\20190513_082523000_iO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540" y="2708920"/>
            <a:ext cx="1251139" cy="25659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931017"/>
            <a:ext cx="2005940" cy="1976222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6370" y="2976709"/>
            <a:ext cx="2563719" cy="2180483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9156" y="2953438"/>
            <a:ext cx="2005940" cy="1976222"/>
          </a:xfrm>
          <a:prstGeom prst="rect">
            <a:avLst/>
          </a:prstGeom>
        </p:spPr>
      </p:pic>
      <p:sp>
        <p:nvSpPr>
          <p:cNvPr id="4" name="角丸四角形 3"/>
          <p:cNvSpPr/>
          <p:nvPr/>
        </p:nvSpPr>
        <p:spPr>
          <a:xfrm>
            <a:off x="179512" y="2420888"/>
            <a:ext cx="4032448" cy="2952328"/>
          </a:xfrm>
          <a:prstGeom prst="roundRect">
            <a:avLst/>
          </a:prstGeom>
          <a:noFill/>
          <a:ln w="6350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角丸四角形 11"/>
          <p:cNvSpPr/>
          <p:nvPr/>
        </p:nvSpPr>
        <p:spPr>
          <a:xfrm>
            <a:off x="4427984" y="2420888"/>
            <a:ext cx="4716015" cy="2952328"/>
          </a:xfrm>
          <a:prstGeom prst="roundRect">
            <a:avLst/>
          </a:prstGeom>
          <a:noFill/>
          <a:ln w="6350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コンテンツ プレースホルダ 1">
            <a:extLst>
              <a:ext uri="{FF2B5EF4-FFF2-40B4-BE49-F238E27FC236}">
                <a16:creationId xmlns="" xmlns:a16="http://schemas.microsoft.com/office/drawing/2014/main" id="{6D66D6BC-E6BF-3049-85C1-BF246AF460CD}"/>
              </a:ext>
            </a:extLst>
          </p:cNvPr>
          <p:cNvSpPr txBox="1">
            <a:spLocks/>
          </p:cNvSpPr>
          <p:nvPr/>
        </p:nvSpPr>
        <p:spPr>
          <a:xfrm>
            <a:off x="-2232" y="5445224"/>
            <a:ext cx="9144000" cy="1432869"/>
          </a:xfrm>
          <a:prstGeom prst="rect">
            <a:avLst/>
          </a:prstGeom>
          <a:solidFill>
            <a:srgbClr val="FFFF00"/>
          </a:solidFill>
        </p:spPr>
        <p:txBody>
          <a:bodyPr vert="horz" anchor="t" anchorCtr="0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220" indent="0" algn="ctr">
              <a:buFont typeface="Wingdings 3"/>
              <a:buNone/>
            </a:pPr>
            <a:r>
              <a:rPr lang="ja-JP" alt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スマホ</a:t>
            </a:r>
            <a:r>
              <a:rPr lang="ja-JP" alt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で使っている</a:t>
            </a:r>
            <a:r>
              <a:rPr lang="en-US" altLang="ja-JP" sz="4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【LINE】</a:t>
            </a:r>
            <a:r>
              <a:rPr lang="ja-JP" alt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を</a:t>
            </a:r>
            <a:endParaRPr lang="en-US" altLang="ja-JP" sz="4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/>
            </a:endParaRPr>
          </a:p>
          <a:p>
            <a:pPr marL="109220" indent="0" algn="ctr">
              <a:buFont typeface="Wingdings 3"/>
              <a:buNone/>
            </a:pPr>
            <a:r>
              <a:rPr lang="ja-JP" alt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パソコン</a:t>
            </a:r>
            <a:r>
              <a:rPr lang="ja-JP" alt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でも同じ</a:t>
            </a:r>
            <a:r>
              <a:rPr lang="en-US" altLang="ja-JP" sz="4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【LINE】</a:t>
            </a:r>
            <a:r>
              <a:rPr lang="ja-JP" alt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が使える！</a:t>
            </a:r>
            <a:endParaRPr lang="en-US" altLang="ja-JP" sz="4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/>
            </a:endParaRPr>
          </a:p>
        </p:txBody>
      </p:sp>
      <p:sp>
        <p:nvSpPr>
          <p:cNvPr id="14" name="タイトル 1"/>
          <p:cNvSpPr txBox="1">
            <a:spLocks/>
          </p:cNvSpPr>
          <p:nvPr/>
        </p:nvSpPr>
        <p:spPr>
          <a:xfrm>
            <a:off x="683568" y="188640"/>
            <a:ext cx="7772400" cy="1368151"/>
          </a:xfrm>
          <a:prstGeom prst="rect">
            <a:avLst/>
          </a:prstGeom>
          <a:solidFill>
            <a:srgbClr val="FFFF00"/>
          </a:solidFill>
        </p:spPr>
        <p:txBody>
          <a:bodyPr vert="horz" rtlCol="0" anchor="ctr" anchorCtr="0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1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ja-JP" altLang="en-US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パソコン</a:t>
            </a:r>
            <a:r>
              <a:rPr lang="ja-JP" altLang="en-US" dirty="0" smtClean="0">
                <a:solidFill>
                  <a:schemeClr val="tx1"/>
                </a:solidFill>
                <a:latin typeface="HGP創英角ﾎﾟｯﾌﾟ体" pitchFamily="50" charset="-128"/>
                <a:ea typeface="HGP創英角ﾎﾟｯﾌﾟ体" pitchFamily="50" charset="-128"/>
              </a:rPr>
              <a:t>と</a:t>
            </a:r>
            <a:r>
              <a:rPr lang="ja-JP" altLang="en-US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スマホ</a:t>
            </a:r>
            <a:r>
              <a:rPr lang="ja-JP" altLang="en-US" dirty="0" smtClean="0">
                <a:solidFill>
                  <a:schemeClr val="tx1"/>
                </a:solidFill>
                <a:latin typeface="HGP創英角ﾎﾟｯﾌﾟ体" pitchFamily="50" charset="-128"/>
                <a:ea typeface="HGP創英角ﾎﾟｯﾌﾟ体" pitchFamily="50" charset="-128"/>
              </a:rPr>
              <a:t>の関係</a:t>
            </a:r>
            <a:endParaRPr lang="en-US" altLang="ja-JP" dirty="0" smtClean="0">
              <a:solidFill>
                <a:schemeClr val="tx1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765146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コンテンツ プレースホルダ 1">
            <a:extLst>
              <a:ext uri="{FF2B5EF4-FFF2-40B4-BE49-F238E27FC236}">
                <a16:creationId xmlns="" xmlns:a16="http://schemas.microsoft.com/office/drawing/2014/main" id="{6D66D6BC-E6BF-3049-85C1-BF246AF460CD}"/>
              </a:ext>
            </a:extLst>
          </p:cNvPr>
          <p:cNvSpPr txBox="1">
            <a:spLocks/>
          </p:cNvSpPr>
          <p:nvPr/>
        </p:nvSpPr>
        <p:spPr>
          <a:xfrm>
            <a:off x="0" y="1556792"/>
            <a:ext cx="9144000" cy="864096"/>
          </a:xfrm>
          <a:prstGeom prst="rect">
            <a:avLst/>
          </a:prstGeom>
          <a:solidFill>
            <a:schemeClr val="bg1"/>
          </a:solidFill>
        </p:spPr>
        <p:txBody>
          <a:bodyPr vert="horz" anchor="t" anchorCtr="0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220" indent="0" algn="ctr">
              <a:buFont typeface="Wingdings 3"/>
              <a:buNone/>
            </a:pPr>
            <a:r>
              <a:rPr lang="ja-JP" altLang="en-US" sz="4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例えば！</a:t>
            </a:r>
            <a:endParaRPr lang="en-US" altLang="ja-JP" sz="440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/>
            </a:endParaRPr>
          </a:p>
        </p:txBody>
      </p:sp>
      <p:pic>
        <p:nvPicPr>
          <p:cNvPr id="8" name="Picture 3" descr="C:\Users\surprise\OneDrive\スマホサプライズ\スマホサプライズ ホムペ素材\スマホアイコン\20190513_082523000_iO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540" y="2708920"/>
            <a:ext cx="1251139" cy="25659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3" y="2976709"/>
            <a:ext cx="2563719" cy="2180483"/>
          </a:xfrm>
          <a:prstGeom prst="rect">
            <a:avLst/>
          </a:prstGeom>
        </p:spPr>
      </p:pic>
      <p:sp>
        <p:nvSpPr>
          <p:cNvPr id="4" name="角丸四角形 3"/>
          <p:cNvSpPr/>
          <p:nvPr/>
        </p:nvSpPr>
        <p:spPr>
          <a:xfrm>
            <a:off x="179512" y="2420888"/>
            <a:ext cx="4032448" cy="2952328"/>
          </a:xfrm>
          <a:prstGeom prst="roundRect">
            <a:avLst/>
          </a:prstGeom>
          <a:noFill/>
          <a:ln w="6350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角丸四角形 11"/>
          <p:cNvSpPr/>
          <p:nvPr/>
        </p:nvSpPr>
        <p:spPr>
          <a:xfrm>
            <a:off x="4427984" y="2420888"/>
            <a:ext cx="4716015" cy="2952328"/>
          </a:xfrm>
          <a:prstGeom prst="roundRect">
            <a:avLst/>
          </a:prstGeom>
          <a:noFill/>
          <a:ln w="6350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コンテンツ プレースホルダ 1">
            <a:extLst>
              <a:ext uri="{FF2B5EF4-FFF2-40B4-BE49-F238E27FC236}">
                <a16:creationId xmlns="" xmlns:a16="http://schemas.microsoft.com/office/drawing/2014/main" id="{6D66D6BC-E6BF-3049-85C1-BF246AF460CD}"/>
              </a:ext>
            </a:extLst>
          </p:cNvPr>
          <p:cNvSpPr txBox="1">
            <a:spLocks/>
          </p:cNvSpPr>
          <p:nvPr/>
        </p:nvSpPr>
        <p:spPr>
          <a:xfrm>
            <a:off x="-2232" y="5445224"/>
            <a:ext cx="9144000" cy="1432869"/>
          </a:xfrm>
          <a:prstGeom prst="rect">
            <a:avLst/>
          </a:prstGeom>
          <a:solidFill>
            <a:srgbClr val="FFFF00"/>
          </a:solidFill>
        </p:spPr>
        <p:txBody>
          <a:bodyPr vert="horz" anchor="t" anchorCtr="0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220" indent="0" algn="ctr">
              <a:buFont typeface="Wingdings 3"/>
              <a:buNone/>
            </a:pPr>
            <a:r>
              <a:rPr lang="en-US" altLang="ja-JP" sz="4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Facebook</a:t>
            </a:r>
            <a:r>
              <a:rPr lang="ja-JP" altLang="en-US" sz="4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、</a:t>
            </a:r>
            <a:r>
              <a:rPr lang="en-US" altLang="ja-JP" sz="4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Twitter</a:t>
            </a:r>
            <a:r>
              <a:rPr lang="ja-JP" altLang="en-US" sz="4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、</a:t>
            </a:r>
            <a:r>
              <a:rPr lang="en-US" altLang="ja-JP" sz="4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Instagram</a:t>
            </a:r>
            <a:r>
              <a:rPr lang="ja-JP" altLang="en-US" sz="4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、</a:t>
            </a:r>
            <a:endParaRPr lang="en-US" altLang="ja-JP" sz="44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/>
            </a:endParaRPr>
          </a:p>
          <a:p>
            <a:pPr marL="109220" indent="0" algn="ctr">
              <a:buFont typeface="Wingdings 3"/>
              <a:buNone/>
            </a:pPr>
            <a:r>
              <a:rPr lang="ja-JP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等</a:t>
            </a:r>
            <a:r>
              <a:rPr lang="ja-JP" alt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も同様に</a:t>
            </a:r>
            <a:r>
              <a:rPr lang="ja-JP" alt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パソコン</a:t>
            </a:r>
            <a:r>
              <a:rPr lang="ja-JP" alt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で使えます♪</a:t>
            </a:r>
            <a:endParaRPr lang="en-US" altLang="ja-JP" sz="4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749850"/>
            <a:ext cx="1153964" cy="1147202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819395"/>
            <a:ext cx="1008112" cy="1008112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670" y="4079817"/>
            <a:ext cx="1153964" cy="1148555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7593" y="2749850"/>
            <a:ext cx="1153964" cy="1147202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9042" y="2783670"/>
            <a:ext cx="1008112" cy="1008112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9134" y="3967571"/>
            <a:ext cx="1153964" cy="1148555"/>
          </a:xfrm>
          <a:prstGeom prst="rect">
            <a:avLst/>
          </a:prstGeom>
        </p:spPr>
      </p:pic>
      <p:sp>
        <p:nvSpPr>
          <p:cNvPr id="17" name="タイトル 1"/>
          <p:cNvSpPr txBox="1">
            <a:spLocks/>
          </p:cNvSpPr>
          <p:nvPr/>
        </p:nvSpPr>
        <p:spPr>
          <a:xfrm>
            <a:off x="683568" y="188640"/>
            <a:ext cx="7772400" cy="1368151"/>
          </a:xfrm>
          <a:prstGeom prst="rect">
            <a:avLst/>
          </a:prstGeom>
          <a:solidFill>
            <a:srgbClr val="FFFF00"/>
          </a:solidFill>
        </p:spPr>
        <p:txBody>
          <a:bodyPr vert="horz" rtlCol="0" anchor="ctr" anchorCtr="0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1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ja-JP" altLang="en-US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パソコン</a:t>
            </a:r>
            <a:r>
              <a:rPr lang="ja-JP" altLang="en-US" dirty="0" smtClean="0">
                <a:solidFill>
                  <a:schemeClr val="tx1"/>
                </a:solidFill>
                <a:latin typeface="HGP創英角ﾎﾟｯﾌﾟ体" pitchFamily="50" charset="-128"/>
                <a:ea typeface="HGP創英角ﾎﾟｯﾌﾟ体" pitchFamily="50" charset="-128"/>
              </a:rPr>
              <a:t>と</a:t>
            </a:r>
            <a:r>
              <a:rPr lang="ja-JP" altLang="en-US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スマホ</a:t>
            </a:r>
            <a:r>
              <a:rPr lang="ja-JP" altLang="en-US" dirty="0" smtClean="0">
                <a:solidFill>
                  <a:schemeClr val="tx1"/>
                </a:solidFill>
                <a:latin typeface="HGP創英角ﾎﾟｯﾌﾟ体" pitchFamily="50" charset="-128"/>
                <a:ea typeface="HGP創英角ﾎﾟｯﾌﾟ体" pitchFamily="50" charset="-128"/>
              </a:rPr>
              <a:t>の関係</a:t>
            </a:r>
            <a:endParaRPr lang="en-US" altLang="ja-JP" dirty="0" smtClean="0">
              <a:solidFill>
                <a:schemeClr val="tx1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352738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コンテンツ プレースホルダ 1">
            <a:extLst>
              <a:ext uri="{FF2B5EF4-FFF2-40B4-BE49-F238E27FC236}">
                <a16:creationId xmlns="" xmlns:a16="http://schemas.microsoft.com/office/drawing/2014/main" id="{6D66D6BC-E6BF-3049-85C1-BF246AF460CD}"/>
              </a:ext>
            </a:extLst>
          </p:cNvPr>
          <p:cNvSpPr txBox="1">
            <a:spLocks/>
          </p:cNvSpPr>
          <p:nvPr/>
        </p:nvSpPr>
        <p:spPr>
          <a:xfrm>
            <a:off x="0" y="1556792"/>
            <a:ext cx="9144000" cy="5301208"/>
          </a:xfrm>
          <a:prstGeom prst="rect">
            <a:avLst/>
          </a:prstGeom>
          <a:solidFill>
            <a:schemeClr val="bg1"/>
          </a:solidFill>
        </p:spPr>
        <p:txBody>
          <a:bodyPr vert="horz" anchor="ctr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220" indent="0" algn="ctr">
              <a:buFont typeface="Wingdings 3"/>
              <a:buNone/>
            </a:pPr>
            <a:r>
              <a:rPr lang="ja-JP" alt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そこで</a:t>
            </a:r>
            <a:r>
              <a:rPr lang="ja-JP" alt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！</a:t>
            </a:r>
            <a:endParaRPr lang="en-US" altLang="ja-JP" sz="6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/>
            </a:endParaRPr>
          </a:p>
          <a:p>
            <a:pPr marL="109220" indent="0" algn="ctr">
              <a:buFont typeface="Wingdings 3"/>
              <a:buNone/>
            </a:pPr>
            <a:r>
              <a:rPr lang="en-US" altLang="ja-JP" sz="6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【</a:t>
            </a:r>
            <a:r>
              <a:rPr lang="ja-JP" altLang="en-US" sz="6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クラウドサービス</a:t>
            </a:r>
            <a:r>
              <a:rPr lang="en-US" altLang="ja-JP" sz="6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】</a:t>
            </a:r>
          </a:p>
          <a:p>
            <a:pPr marL="109220" indent="0" algn="ctr">
              <a:buFont typeface="Wingdings 3"/>
              <a:buNone/>
            </a:pPr>
            <a:r>
              <a:rPr lang="ja-JP" alt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を使うと、</a:t>
            </a:r>
            <a:endParaRPr lang="en-US" altLang="ja-JP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/>
            </a:endParaRPr>
          </a:p>
          <a:p>
            <a:pPr marL="109220" indent="0" algn="ctr">
              <a:buFont typeface="Wingdings 3"/>
              <a:buNone/>
            </a:pPr>
            <a:r>
              <a:rPr lang="ja-JP" altLang="en-US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パソコン</a:t>
            </a:r>
            <a:r>
              <a:rPr lang="ja-JP" altLang="en-US" sz="6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　⇔　</a:t>
            </a:r>
            <a:r>
              <a:rPr lang="ja-JP" altLang="en-US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スマホ</a:t>
            </a:r>
            <a:endParaRPr lang="en-US" altLang="ja-JP" sz="6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/>
            </a:endParaRPr>
          </a:p>
          <a:p>
            <a:pPr marL="109220" indent="0" algn="ctr">
              <a:buFont typeface="Wingdings 3"/>
              <a:buNone/>
            </a:pPr>
            <a:r>
              <a:rPr lang="ja-JP" alt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でデータを共有出来ます♪</a:t>
            </a:r>
            <a:endParaRPr lang="en-US" altLang="ja-JP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/>
            </a:endParaRPr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683568" y="188640"/>
            <a:ext cx="7772400" cy="1368151"/>
          </a:xfrm>
          <a:prstGeom prst="rect">
            <a:avLst/>
          </a:prstGeom>
          <a:solidFill>
            <a:srgbClr val="FFFF00"/>
          </a:solidFill>
        </p:spPr>
        <p:txBody>
          <a:bodyPr vert="horz" rtlCol="0" anchor="ctr" anchorCtr="0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1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ja-JP" altLang="en-US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パソコン</a:t>
            </a:r>
            <a:r>
              <a:rPr lang="ja-JP" altLang="en-US" dirty="0" smtClean="0">
                <a:solidFill>
                  <a:schemeClr val="tx1"/>
                </a:solidFill>
                <a:latin typeface="HGP創英角ﾎﾟｯﾌﾟ体" pitchFamily="50" charset="-128"/>
                <a:ea typeface="HGP創英角ﾎﾟｯﾌﾟ体" pitchFamily="50" charset="-128"/>
              </a:rPr>
              <a:t>と</a:t>
            </a:r>
            <a:r>
              <a:rPr lang="ja-JP" altLang="en-US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スマホ</a:t>
            </a:r>
            <a:r>
              <a:rPr lang="ja-JP" altLang="en-US" dirty="0" smtClean="0">
                <a:solidFill>
                  <a:schemeClr val="tx1"/>
                </a:solidFill>
                <a:latin typeface="HGP創英角ﾎﾟｯﾌﾟ体" pitchFamily="50" charset="-128"/>
                <a:ea typeface="HGP創英角ﾎﾟｯﾌﾟ体" pitchFamily="50" charset="-128"/>
              </a:rPr>
              <a:t>の関係</a:t>
            </a:r>
            <a:endParaRPr lang="en-US" altLang="ja-JP" dirty="0" smtClean="0">
              <a:solidFill>
                <a:schemeClr val="tx1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622264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コンテンツ プレースホルダ 1">
            <a:extLst>
              <a:ext uri="{FF2B5EF4-FFF2-40B4-BE49-F238E27FC236}">
                <a16:creationId xmlns="" xmlns:a16="http://schemas.microsoft.com/office/drawing/2014/main" id="{6D66D6BC-E6BF-3049-85C1-BF246AF460CD}"/>
              </a:ext>
            </a:extLst>
          </p:cNvPr>
          <p:cNvSpPr txBox="1">
            <a:spLocks/>
          </p:cNvSpPr>
          <p:nvPr/>
        </p:nvSpPr>
        <p:spPr>
          <a:xfrm>
            <a:off x="-23039" y="5758256"/>
            <a:ext cx="8987527" cy="1099744"/>
          </a:xfrm>
          <a:prstGeom prst="rect">
            <a:avLst/>
          </a:prstGeom>
          <a:solidFill>
            <a:schemeClr val="bg1"/>
          </a:solidFill>
        </p:spPr>
        <p:txBody>
          <a:bodyPr vert="horz" anchor="ctr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220" indent="0" algn="ctr">
              <a:buFont typeface="Wingdings 3"/>
              <a:buNone/>
            </a:pPr>
            <a:r>
              <a:rPr lang="ja-JP" altLang="en-US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データを貯める会社</a:t>
            </a:r>
            <a:endParaRPr lang="en-US" altLang="ja-JP" sz="36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/>
            </a:endParaRPr>
          </a:p>
        </p:txBody>
      </p:sp>
      <p:sp>
        <p:nvSpPr>
          <p:cNvPr id="11" name="コンテンツ プレースホルダ 1">
            <a:extLst>
              <a:ext uri="{FF2B5EF4-FFF2-40B4-BE49-F238E27FC236}">
                <a16:creationId xmlns="" xmlns:a16="http://schemas.microsoft.com/office/drawing/2014/main" id="{6D66D6BC-E6BF-3049-85C1-BF246AF460CD}"/>
              </a:ext>
            </a:extLst>
          </p:cNvPr>
          <p:cNvSpPr txBox="1">
            <a:spLocks/>
          </p:cNvSpPr>
          <p:nvPr/>
        </p:nvSpPr>
        <p:spPr>
          <a:xfrm>
            <a:off x="0" y="1556792"/>
            <a:ext cx="9144000" cy="720080"/>
          </a:xfrm>
          <a:prstGeom prst="rect">
            <a:avLst/>
          </a:prstGeom>
          <a:solidFill>
            <a:schemeClr val="bg1"/>
          </a:solidFill>
        </p:spPr>
        <p:txBody>
          <a:bodyPr vert="horz" anchor="ctr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220" indent="0" algn="ctr">
              <a:buFont typeface="Wingdings 3"/>
              <a:buNone/>
            </a:pPr>
            <a:r>
              <a:rPr lang="en-US" altLang="ja-JP" sz="4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【</a:t>
            </a:r>
            <a:r>
              <a:rPr lang="ja-JP" altLang="en-US" sz="4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クラウドサービス</a:t>
            </a:r>
            <a:r>
              <a:rPr lang="en-US" altLang="ja-JP" sz="4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】</a:t>
            </a:r>
            <a:r>
              <a:rPr lang="ja-JP" altLang="en-US" sz="4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の仕組み図</a:t>
            </a:r>
            <a:endParaRPr lang="en-US" altLang="ja-JP" sz="48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/>
            </a:endParaRPr>
          </a:p>
        </p:txBody>
      </p:sp>
      <p:pic>
        <p:nvPicPr>
          <p:cNvPr id="5" name="Picture 3" descr="C:\Users\surprise\OneDrive\スマホサプライズ\スマホサプライズ ホムペ素材\スマホアイコン\20190513_082523000_iO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026" y="4262044"/>
            <a:ext cx="1251139" cy="25659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0281" y="4668015"/>
            <a:ext cx="2563719" cy="218048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5189" y="3197552"/>
            <a:ext cx="3302395" cy="2553625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2597" y="2403872"/>
            <a:ext cx="1527578" cy="1086440"/>
          </a:xfrm>
          <a:prstGeom prst="rect">
            <a:avLst/>
          </a:prstGeom>
        </p:spPr>
      </p:pic>
      <p:sp>
        <p:nvSpPr>
          <p:cNvPr id="9" name="上下矢印 8"/>
          <p:cNvSpPr/>
          <p:nvPr/>
        </p:nvSpPr>
        <p:spPr>
          <a:xfrm rot="2740317">
            <a:off x="2182381" y="3422982"/>
            <a:ext cx="504056" cy="1584176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上下矢印 11"/>
          <p:cNvSpPr/>
          <p:nvPr/>
        </p:nvSpPr>
        <p:spPr>
          <a:xfrm rot="18944582">
            <a:off x="6430855" y="3479558"/>
            <a:ext cx="504056" cy="1584176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コンテンツ プレースホルダ 1">
            <a:extLst>
              <a:ext uri="{FF2B5EF4-FFF2-40B4-BE49-F238E27FC236}">
                <a16:creationId xmlns="" xmlns:a16="http://schemas.microsoft.com/office/drawing/2014/main" id="{6D66D6BC-E6BF-3049-85C1-BF246AF460CD}"/>
              </a:ext>
            </a:extLst>
          </p:cNvPr>
          <p:cNvSpPr txBox="1">
            <a:spLocks/>
          </p:cNvSpPr>
          <p:nvPr/>
        </p:nvSpPr>
        <p:spPr>
          <a:xfrm>
            <a:off x="5292080" y="2429272"/>
            <a:ext cx="3163888" cy="927720"/>
          </a:xfrm>
          <a:prstGeom prst="rect">
            <a:avLst/>
          </a:prstGeom>
          <a:solidFill>
            <a:schemeClr val="bg1"/>
          </a:solidFill>
        </p:spPr>
        <p:txBody>
          <a:bodyPr vert="horz" anchor="ctr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220" indent="0" algn="ctr">
              <a:buFont typeface="Wingdings 3"/>
              <a:buNone/>
            </a:pPr>
            <a:r>
              <a:rPr lang="en-US" altLang="ja-JP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10</a:t>
            </a:r>
            <a:r>
              <a:rPr lang="ja-JP" alt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ＧＢ</a:t>
            </a:r>
            <a:r>
              <a:rPr lang="en-US" altLang="ja-JP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(</a:t>
            </a:r>
            <a:r>
              <a:rPr lang="ja-JP" alt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例</a:t>
            </a:r>
            <a:r>
              <a:rPr lang="en-US" altLang="ja-JP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)</a:t>
            </a:r>
          </a:p>
        </p:txBody>
      </p:sp>
      <p:sp>
        <p:nvSpPr>
          <p:cNvPr id="13" name="タイトル 1"/>
          <p:cNvSpPr txBox="1">
            <a:spLocks/>
          </p:cNvSpPr>
          <p:nvPr/>
        </p:nvSpPr>
        <p:spPr>
          <a:xfrm>
            <a:off x="683568" y="188640"/>
            <a:ext cx="7772400" cy="1368151"/>
          </a:xfrm>
          <a:prstGeom prst="rect">
            <a:avLst/>
          </a:prstGeom>
          <a:solidFill>
            <a:srgbClr val="FFFF00"/>
          </a:solidFill>
        </p:spPr>
        <p:txBody>
          <a:bodyPr vert="horz" rtlCol="0" anchor="ctr" anchorCtr="0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1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ja-JP" altLang="en-US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パソコン</a:t>
            </a:r>
            <a:r>
              <a:rPr lang="ja-JP" altLang="en-US" dirty="0" smtClean="0">
                <a:solidFill>
                  <a:schemeClr val="tx1"/>
                </a:solidFill>
                <a:latin typeface="HGP創英角ﾎﾟｯﾌﾟ体" pitchFamily="50" charset="-128"/>
                <a:ea typeface="HGP創英角ﾎﾟｯﾌﾟ体" pitchFamily="50" charset="-128"/>
              </a:rPr>
              <a:t>と</a:t>
            </a:r>
            <a:r>
              <a:rPr lang="ja-JP" altLang="en-US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スマホ</a:t>
            </a:r>
            <a:r>
              <a:rPr lang="ja-JP" altLang="en-US" dirty="0" smtClean="0">
                <a:solidFill>
                  <a:schemeClr val="tx1"/>
                </a:solidFill>
                <a:latin typeface="HGP創英角ﾎﾟｯﾌﾟ体" pitchFamily="50" charset="-128"/>
                <a:ea typeface="HGP創英角ﾎﾟｯﾌﾟ体" pitchFamily="50" charset="-128"/>
              </a:rPr>
              <a:t>の関係</a:t>
            </a:r>
            <a:endParaRPr lang="en-US" altLang="ja-JP" dirty="0" smtClean="0">
              <a:solidFill>
                <a:schemeClr val="tx1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141694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コンテンツ プレースホルダ 1">
            <a:extLst>
              <a:ext uri="{FF2B5EF4-FFF2-40B4-BE49-F238E27FC236}">
                <a16:creationId xmlns="" xmlns:a16="http://schemas.microsoft.com/office/drawing/2014/main" id="{6D66D6BC-E6BF-3049-85C1-BF246AF460CD}"/>
              </a:ext>
            </a:extLst>
          </p:cNvPr>
          <p:cNvSpPr txBox="1">
            <a:spLocks/>
          </p:cNvSpPr>
          <p:nvPr/>
        </p:nvSpPr>
        <p:spPr>
          <a:xfrm>
            <a:off x="0" y="1556792"/>
            <a:ext cx="9144000" cy="864096"/>
          </a:xfrm>
          <a:prstGeom prst="rect">
            <a:avLst/>
          </a:prstGeom>
          <a:solidFill>
            <a:schemeClr val="bg1"/>
          </a:solidFill>
        </p:spPr>
        <p:txBody>
          <a:bodyPr vert="horz" anchor="t" anchorCtr="0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220" indent="0" algn="ctr">
              <a:buFont typeface="Wingdings 3"/>
              <a:buNone/>
            </a:pPr>
            <a:r>
              <a:rPr lang="ja-JP" altLang="en-US" sz="4400" dirty="0" smtClean="0">
                <a:solidFill>
                  <a:srgbClr val="06BA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クラウドサービスの存在♪</a:t>
            </a:r>
            <a:endParaRPr lang="en-US" altLang="ja-JP" sz="4400" dirty="0" smtClean="0">
              <a:solidFill>
                <a:srgbClr val="06BA2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/>
            </a:endParaRPr>
          </a:p>
        </p:txBody>
      </p:sp>
      <p:pic>
        <p:nvPicPr>
          <p:cNvPr id="8" name="Picture 3" descr="C:\Users\surprise\OneDrive\スマホサプライズ\スマホサプライズ ホムペ素材\スマホアイコン\20190513_082523000_iO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540" y="2708920"/>
            <a:ext cx="1251139" cy="25659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3" y="2976709"/>
            <a:ext cx="2563719" cy="2180483"/>
          </a:xfrm>
          <a:prstGeom prst="rect">
            <a:avLst/>
          </a:prstGeom>
        </p:spPr>
      </p:pic>
      <p:sp>
        <p:nvSpPr>
          <p:cNvPr id="4" name="角丸四角形 3"/>
          <p:cNvSpPr/>
          <p:nvPr/>
        </p:nvSpPr>
        <p:spPr>
          <a:xfrm>
            <a:off x="179512" y="2420888"/>
            <a:ext cx="4032448" cy="2952328"/>
          </a:xfrm>
          <a:prstGeom prst="roundRect">
            <a:avLst/>
          </a:prstGeom>
          <a:noFill/>
          <a:ln w="6350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角丸四角形 11"/>
          <p:cNvSpPr/>
          <p:nvPr/>
        </p:nvSpPr>
        <p:spPr>
          <a:xfrm>
            <a:off x="4427984" y="2420888"/>
            <a:ext cx="4716015" cy="2952328"/>
          </a:xfrm>
          <a:prstGeom prst="roundRect">
            <a:avLst/>
          </a:prstGeom>
          <a:noFill/>
          <a:ln w="6350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コンテンツ プレースホルダ 1">
            <a:extLst>
              <a:ext uri="{FF2B5EF4-FFF2-40B4-BE49-F238E27FC236}">
                <a16:creationId xmlns="" xmlns:a16="http://schemas.microsoft.com/office/drawing/2014/main" id="{6D66D6BC-E6BF-3049-85C1-BF246AF460CD}"/>
              </a:ext>
            </a:extLst>
          </p:cNvPr>
          <p:cNvSpPr txBox="1">
            <a:spLocks/>
          </p:cNvSpPr>
          <p:nvPr/>
        </p:nvSpPr>
        <p:spPr>
          <a:xfrm>
            <a:off x="-2232" y="5445224"/>
            <a:ext cx="9144000" cy="1432869"/>
          </a:xfrm>
          <a:prstGeom prst="rect">
            <a:avLst/>
          </a:prstGeom>
          <a:solidFill>
            <a:srgbClr val="FFFF00"/>
          </a:solidFill>
        </p:spPr>
        <p:txBody>
          <a:bodyPr vert="horz" anchor="t" anchorCtr="0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1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220" indent="0" algn="ctr">
              <a:buFont typeface="Wingdings 3"/>
              <a:buNone/>
            </a:pPr>
            <a:r>
              <a:rPr lang="ja-JP" alt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それぞれの</a:t>
            </a:r>
            <a:r>
              <a:rPr lang="ja-JP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クラウド</a:t>
            </a:r>
            <a:r>
              <a:rPr lang="en-US" altLang="ja-JP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(</a:t>
            </a:r>
            <a:r>
              <a:rPr lang="ja-JP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会社</a:t>
            </a:r>
            <a:r>
              <a:rPr lang="en-US" altLang="ja-JP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)</a:t>
            </a:r>
            <a:r>
              <a:rPr lang="ja-JP" alt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に</a:t>
            </a:r>
            <a:endParaRPr lang="en-US" altLang="ja-JP" sz="4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/>
            </a:endParaRPr>
          </a:p>
          <a:p>
            <a:pPr marL="109220" indent="0" algn="ctr">
              <a:buFont typeface="Wingdings 3"/>
              <a:buNone/>
            </a:pPr>
            <a:r>
              <a:rPr lang="ja-JP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データを</a:t>
            </a:r>
            <a:r>
              <a:rPr lang="ja-JP" alt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/>
              </a:rPr>
              <a:t>保存して、共有が出来る♪</a:t>
            </a:r>
            <a:endParaRPr lang="en-US" altLang="ja-JP" sz="4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934" y="1908955"/>
            <a:ext cx="2757542" cy="2757542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8855" y="4180428"/>
            <a:ext cx="1917700" cy="927100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1886436"/>
            <a:ext cx="2757542" cy="2757542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5620" y="4206107"/>
            <a:ext cx="1917700" cy="927100"/>
          </a:xfrm>
          <a:prstGeom prst="rect">
            <a:avLst/>
          </a:prstGeom>
        </p:spPr>
      </p:pic>
      <p:sp>
        <p:nvSpPr>
          <p:cNvPr id="14" name="タイトル 1"/>
          <p:cNvSpPr txBox="1">
            <a:spLocks/>
          </p:cNvSpPr>
          <p:nvPr/>
        </p:nvSpPr>
        <p:spPr>
          <a:xfrm>
            <a:off x="683568" y="188640"/>
            <a:ext cx="7772400" cy="1368151"/>
          </a:xfrm>
          <a:prstGeom prst="rect">
            <a:avLst/>
          </a:prstGeom>
          <a:solidFill>
            <a:srgbClr val="FFFF00"/>
          </a:solidFill>
        </p:spPr>
        <p:txBody>
          <a:bodyPr vert="horz" rtlCol="0" anchor="ctr" anchorCtr="0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1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ja-JP" altLang="en-US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パソコン</a:t>
            </a:r>
            <a:r>
              <a:rPr lang="ja-JP" altLang="en-US" dirty="0" smtClean="0">
                <a:solidFill>
                  <a:schemeClr val="tx1"/>
                </a:solidFill>
                <a:latin typeface="HGP創英角ﾎﾟｯﾌﾟ体" pitchFamily="50" charset="-128"/>
                <a:ea typeface="HGP創英角ﾎﾟｯﾌﾟ体" pitchFamily="50" charset="-128"/>
              </a:rPr>
              <a:t>と</a:t>
            </a:r>
            <a:r>
              <a:rPr lang="ja-JP" altLang="en-US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スマホ</a:t>
            </a:r>
            <a:r>
              <a:rPr lang="ja-JP" altLang="en-US" dirty="0" smtClean="0">
                <a:solidFill>
                  <a:schemeClr val="tx1"/>
                </a:solidFill>
                <a:latin typeface="HGP創英角ﾎﾟｯﾌﾟ体" pitchFamily="50" charset="-128"/>
                <a:ea typeface="HGP創英角ﾎﾟｯﾌﾟ体" pitchFamily="50" charset="-128"/>
              </a:rPr>
              <a:t>の関係</a:t>
            </a:r>
            <a:endParaRPr lang="en-US" altLang="ja-JP" dirty="0" smtClean="0">
              <a:solidFill>
                <a:schemeClr val="tx1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718281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2067</TotalTime>
  <Words>387</Words>
  <Application>Microsoft Office PowerPoint</Application>
  <PresentationFormat>画面に合わせる (4:3)</PresentationFormat>
  <Paragraphs>73</Paragraphs>
  <Slides>13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13</vt:i4>
      </vt:variant>
    </vt:vector>
  </HeadingPairs>
  <TitlesOfParts>
    <vt:vector size="15" baseType="lpstr">
      <vt:lpstr>ビジネス</vt:lpstr>
      <vt:lpstr>Office テーマ</vt:lpstr>
      <vt:lpstr>スマホの仕組み上級編♪ パソコンとスマホの関係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スライド 11</vt:lpstr>
      <vt:lpstr>スライド 12</vt:lpstr>
      <vt:lpstr>スライド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スマホは楽しむ物★ </dc:title>
  <dc:creator>PC User</dc:creator>
  <cp:lastModifiedBy>PC User</cp:lastModifiedBy>
  <cp:revision>165</cp:revision>
  <dcterms:created xsi:type="dcterms:W3CDTF">2017-12-13T14:48:25Z</dcterms:created>
  <dcterms:modified xsi:type="dcterms:W3CDTF">2021-06-15T14:44:22Z</dcterms:modified>
</cp:coreProperties>
</file>